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45"/>
  </p:notesMasterIdLst>
  <p:sldIdLst>
    <p:sldId id="256" r:id="rId4"/>
    <p:sldId id="257" r:id="rId5"/>
    <p:sldId id="258" r:id="rId6"/>
    <p:sldId id="299" r:id="rId7"/>
    <p:sldId id="294" r:id="rId8"/>
    <p:sldId id="259" r:id="rId9"/>
    <p:sldId id="282" r:id="rId10"/>
    <p:sldId id="281" r:id="rId11"/>
    <p:sldId id="284" r:id="rId12"/>
    <p:sldId id="304" r:id="rId13"/>
    <p:sldId id="306" r:id="rId14"/>
    <p:sldId id="307" r:id="rId15"/>
    <p:sldId id="305" r:id="rId16"/>
    <p:sldId id="312" r:id="rId17"/>
    <p:sldId id="313" r:id="rId18"/>
    <p:sldId id="314" r:id="rId19"/>
    <p:sldId id="311" r:id="rId20"/>
    <p:sldId id="308" r:id="rId21"/>
    <p:sldId id="315" r:id="rId22"/>
    <p:sldId id="316" r:id="rId23"/>
    <p:sldId id="317" r:id="rId24"/>
    <p:sldId id="309" r:id="rId25"/>
    <p:sldId id="310" r:id="rId26"/>
    <p:sldId id="287" r:id="rId27"/>
    <p:sldId id="303" r:id="rId28"/>
    <p:sldId id="288" r:id="rId29"/>
    <p:sldId id="285" r:id="rId30"/>
    <p:sldId id="286" r:id="rId31"/>
    <p:sldId id="277" r:id="rId32"/>
    <p:sldId id="278" r:id="rId33"/>
    <p:sldId id="289" r:id="rId34"/>
    <p:sldId id="290" r:id="rId35"/>
    <p:sldId id="279" r:id="rId36"/>
    <p:sldId id="280" r:id="rId37"/>
    <p:sldId id="273" r:id="rId38"/>
    <p:sldId id="297" r:id="rId39"/>
    <p:sldId id="298" r:id="rId40"/>
    <p:sldId id="300" r:id="rId41"/>
    <p:sldId id="292" r:id="rId42"/>
    <p:sldId id="295" r:id="rId43"/>
    <p:sldId id="296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A2C4C9"/>
    <a:srgbClr val="D9D9D9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657" autoAdjust="0"/>
  </p:normalViewPr>
  <p:slideViewPr>
    <p:cSldViewPr>
      <p:cViewPr varScale="1">
        <p:scale>
          <a:sx n="106" d="100"/>
          <a:sy n="106" d="100"/>
        </p:scale>
        <p:origin x="31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2024-01-03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804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57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458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15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42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1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70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보충 및 보완 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4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24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7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91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39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20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99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2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accent6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id.naver.com/nidlogin.login?url=https%3A%2F%2Fmail.naver.com%2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풀스택 개발자 과정 </a:t>
            </a:r>
            <a:r>
              <a:rPr lang="en-US" altLang="ko-KR" dirty="0"/>
              <a:t>: 1 Team Mini Project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2023.12.05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 Team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박지영</a:t>
            </a:r>
            <a:r>
              <a:rPr lang="en-US" altLang="ko-KR" dirty="0"/>
              <a:t>, </a:t>
            </a:r>
            <a:r>
              <a:rPr lang="ko-KR" altLang="en-US" dirty="0"/>
              <a:t>김민현</a:t>
            </a:r>
            <a:r>
              <a:rPr lang="en-US" altLang="ko-KR" dirty="0"/>
              <a:t>, </a:t>
            </a:r>
            <a:r>
              <a:rPr lang="ko-KR" altLang="en-US" dirty="0"/>
              <a:t>구경현</a:t>
            </a:r>
            <a:r>
              <a:rPr lang="en-US" altLang="ko-KR" dirty="0"/>
              <a:t>, </a:t>
            </a:r>
            <a:r>
              <a:rPr lang="ko-KR" altLang="en-US" dirty="0"/>
              <a:t>유승현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002" y="4155926"/>
            <a:ext cx="519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서울특별시 관악구 남부순환로 </a:t>
            </a:r>
            <a:r>
              <a:rPr lang="en-US" altLang="ko-KR" sz="1000" b="0" i="0" dirty="0">
                <a:solidFill>
                  <a:srgbClr val="555555"/>
                </a:solidFill>
                <a:effectLst/>
                <a:latin typeface="Rubik"/>
              </a:rPr>
              <a:t>1820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 에그옐로우 </a:t>
            </a:r>
            <a:r>
              <a:rPr lang="en-US" altLang="ko-KR" sz="1000" dirty="0">
                <a:solidFill>
                  <a:srgbClr val="555555"/>
                </a:solidFill>
                <a:latin typeface="Rubik"/>
              </a:rPr>
              <a:t>7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층 </a:t>
            </a:r>
            <a:r>
              <a:rPr lang="en-US" altLang="ko-KR" sz="1000" b="0" i="0" dirty="0">
                <a:solidFill>
                  <a:srgbClr val="555555"/>
                </a:solidFill>
                <a:effectLst/>
                <a:latin typeface="Rubik"/>
              </a:rPr>
              <a:t>02-1234-1234 </a:t>
            </a:r>
            <a:r>
              <a:rPr lang="en-US" altLang="ko-KR" sz="1000" b="0" i="0" u="none" strike="noStrike" dirty="0">
                <a:solidFill>
                  <a:srgbClr val="555555"/>
                </a:solidFill>
                <a:effectLst/>
                <a:latin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project@naver.com</a:t>
            </a:r>
            <a:endParaRPr lang="ko-KR" altLang="en-US" sz="1000" dirty="0">
              <a:solidFill>
                <a:srgbClr val="55555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Admin </a:t>
            </a:r>
            <a:r>
              <a:rPr lang="ko-KR" altLang="en-US" dirty="0"/>
              <a:t>접속시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글 작성 버튼이 등장할 예정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Google Shape;117;g284785a2eaf_4_94">
            <a:extLst>
              <a:ext uri="{FF2B5EF4-FFF2-40B4-BE49-F238E27FC236}">
                <a16:creationId xmlns:a16="http://schemas.microsoft.com/office/drawing/2014/main" id="{30F6F77B-FFF9-42C4-AC80-C8C4A62D8184}"/>
              </a:ext>
            </a:extLst>
          </p:cNvPr>
          <p:cNvSpPr/>
          <p:nvPr/>
        </p:nvSpPr>
        <p:spPr>
          <a:xfrm>
            <a:off x="619372" y="1399181"/>
            <a:ext cx="5601000" cy="1170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메인 사진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" name="Google Shape;124;g284785a2eaf_4_94">
            <a:extLst>
              <a:ext uri="{FF2B5EF4-FFF2-40B4-BE49-F238E27FC236}">
                <a16:creationId xmlns:a16="http://schemas.microsoft.com/office/drawing/2014/main" id="{BB440A09-406E-447A-8F4E-44C3DE41C2D7}"/>
              </a:ext>
            </a:extLst>
          </p:cNvPr>
          <p:cNvSpPr/>
          <p:nvPr/>
        </p:nvSpPr>
        <p:spPr>
          <a:xfrm>
            <a:off x="1288588" y="2699387"/>
            <a:ext cx="1819264" cy="142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사진</a:t>
            </a: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j-ea"/>
                <a:ea typeface="+mj-ea"/>
              </a:rPr>
              <a:t>(1Frame)</a:t>
            </a:r>
          </a:p>
        </p:txBody>
      </p:sp>
      <p:sp>
        <p:nvSpPr>
          <p:cNvPr id="12" name="Google Shape;124;g284785a2eaf_4_94">
            <a:extLst>
              <a:ext uri="{FF2B5EF4-FFF2-40B4-BE49-F238E27FC236}">
                <a16:creationId xmlns:a16="http://schemas.microsoft.com/office/drawing/2014/main" id="{169B538A-CEB6-4EBB-B1EF-B457310C22F0}"/>
              </a:ext>
            </a:extLst>
          </p:cNvPr>
          <p:cNvSpPr/>
          <p:nvPr/>
        </p:nvSpPr>
        <p:spPr>
          <a:xfrm>
            <a:off x="3757223" y="2699387"/>
            <a:ext cx="1936200" cy="142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텍스트</a:t>
            </a:r>
            <a:endParaRPr lang="en-US" altLang="ko-KR" dirty="0">
              <a:solidFill>
                <a:schemeClr val="dk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(1Frame)</a:t>
            </a:r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251520" y="912976"/>
            <a:ext cx="6336704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082521" y="996526"/>
            <a:ext cx="674702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314095" y="992081"/>
            <a:ext cx="674702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545670" y="996526"/>
            <a:ext cx="674702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8" name="Google Shape;108;g284785a2eaf_4_94">
            <a:extLst>
              <a:ext uri="{FF2B5EF4-FFF2-40B4-BE49-F238E27FC236}">
                <a16:creationId xmlns:a16="http://schemas.microsoft.com/office/drawing/2014/main" id="{7EDA0EFD-45FD-440F-AE65-EFF9B1C4DCB2}"/>
              </a:ext>
            </a:extLst>
          </p:cNvPr>
          <p:cNvSpPr/>
          <p:nvPr/>
        </p:nvSpPr>
        <p:spPr>
          <a:xfrm>
            <a:off x="251520" y="4318995"/>
            <a:ext cx="6336704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9" name="Google Shape;297;g284785a2eaf_0_107">
            <a:extLst>
              <a:ext uri="{FF2B5EF4-FFF2-40B4-BE49-F238E27FC236}">
                <a16:creationId xmlns:a16="http://schemas.microsoft.com/office/drawing/2014/main" id="{8EDADB69-AD0F-467C-8710-4572A4A07418}"/>
              </a:ext>
            </a:extLst>
          </p:cNvPr>
          <p:cNvSpPr/>
          <p:nvPr/>
        </p:nvSpPr>
        <p:spPr>
          <a:xfrm>
            <a:off x="2507080" y="4402545"/>
            <a:ext cx="182558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ea"/>
                <a:ea typeface="+mj-ea"/>
              </a:rPr>
              <a:t>Footer (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미정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0" name="Google Shape;119;g284785a2eaf_4_94">
            <a:extLst>
              <a:ext uri="{FF2B5EF4-FFF2-40B4-BE49-F238E27FC236}">
                <a16:creationId xmlns:a16="http://schemas.microsoft.com/office/drawing/2014/main" id="{7F4BCAE1-442E-4738-B4C5-8D5F1A196AF7}"/>
              </a:ext>
            </a:extLst>
          </p:cNvPr>
          <p:cNvSpPr/>
          <p:nvPr/>
        </p:nvSpPr>
        <p:spPr>
          <a:xfrm flipH="1">
            <a:off x="748075" y="1825404"/>
            <a:ext cx="189000" cy="22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1" name="Google Shape;118;g284785a2eaf_4_94">
            <a:extLst>
              <a:ext uri="{FF2B5EF4-FFF2-40B4-BE49-F238E27FC236}">
                <a16:creationId xmlns:a16="http://schemas.microsoft.com/office/drawing/2014/main" id="{3B2A6C25-E81A-4171-97BE-2C65D9FA8CB6}"/>
              </a:ext>
            </a:extLst>
          </p:cNvPr>
          <p:cNvSpPr/>
          <p:nvPr/>
        </p:nvSpPr>
        <p:spPr>
          <a:xfrm>
            <a:off x="5940152" y="1835204"/>
            <a:ext cx="189000" cy="22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595436" y="1003164"/>
            <a:ext cx="565150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C87EC8-F1FC-4D72-AE60-FAA339DE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1850" y="1407853"/>
            <a:ext cx="154656" cy="28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달력을 누를시 팝업창 등장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달력 초기화면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첫 번째 날짜 클릭시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 </a:t>
            </a:r>
            <a:r>
              <a:rPr lang="en-US" altLang="ko-KR" sz="1000" dirty="0"/>
              <a:t>Check-in </a:t>
            </a:r>
            <a:r>
              <a:rPr lang="ko-KR" altLang="en-US" sz="1000" dirty="0"/>
              <a:t>날짜로 선택됨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두 번째 날짜 클릭시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en-US" altLang="ko-KR" sz="1000" dirty="0"/>
              <a:t> Check-out </a:t>
            </a:r>
            <a:r>
              <a:rPr lang="ko-KR" altLang="en-US" sz="1000" dirty="0"/>
              <a:t>날짜로 선택됨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날짜 선택 </a:t>
            </a:r>
            <a:r>
              <a:rPr lang="ko-KR" altLang="en-US" sz="1000" dirty="0" err="1"/>
              <a:t>완료시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en-US" altLang="ko-KR" sz="1000" dirty="0"/>
              <a:t>Rooms </a:t>
            </a:r>
            <a:r>
              <a:rPr lang="ko-KR" altLang="en-US" sz="1000" dirty="0"/>
              <a:t>페이지로 이동</a:t>
            </a:r>
            <a:br>
              <a:rPr lang="en-US" altLang="ko-KR" sz="1000" dirty="0"/>
            </a:b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Calender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val -1014">
            <a:extLst>
              <a:ext uri="{FF2B5EF4-FFF2-40B4-BE49-F238E27FC236}">
                <a16:creationId xmlns:a16="http://schemas.microsoft.com/office/drawing/2014/main" id="{DFCB37C6-1537-43FA-ADE1-331D783C4797}"/>
              </a:ext>
            </a:extLst>
          </p:cNvPr>
          <p:cNvSpPr>
            <a:spLocks/>
          </p:cNvSpPr>
          <p:nvPr/>
        </p:nvSpPr>
        <p:spPr bwMode="auto">
          <a:xfrm>
            <a:off x="2846387" y="66697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5C6A7-4131-40A2-B66D-1AA858112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2" y="3123641"/>
            <a:ext cx="2314286" cy="13464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D89C2D-004A-432C-956A-B214589F0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30" y="3123641"/>
            <a:ext cx="2314286" cy="13476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E9F1B8-88F8-4568-A5DC-7C3962E32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31" y="1358365"/>
            <a:ext cx="2526942" cy="1466250"/>
          </a:xfrm>
          <a:prstGeom prst="rect">
            <a:avLst/>
          </a:prstGeom>
        </p:spPr>
      </p:pic>
      <p:sp>
        <p:nvSpPr>
          <p:cNvPr id="39" name="Oval -1014">
            <a:extLst>
              <a:ext uri="{FF2B5EF4-FFF2-40B4-BE49-F238E27FC236}">
                <a16:creationId xmlns:a16="http://schemas.microsoft.com/office/drawing/2014/main" id="{C2F2C994-5A14-491D-894E-A49E8386088C}"/>
              </a:ext>
            </a:extLst>
          </p:cNvPr>
          <p:cNvSpPr>
            <a:spLocks/>
          </p:cNvSpPr>
          <p:nvPr/>
        </p:nvSpPr>
        <p:spPr bwMode="auto">
          <a:xfrm>
            <a:off x="2330462" y="141434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-1014">
            <a:extLst>
              <a:ext uri="{FF2B5EF4-FFF2-40B4-BE49-F238E27FC236}">
                <a16:creationId xmlns:a16="http://schemas.microsoft.com/office/drawing/2014/main" id="{5FB0FBB7-3A4B-491E-834D-291DB452EFE1}"/>
              </a:ext>
            </a:extLst>
          </p:cNvPr>
          <p:cNvSpPr>
            <a:spLocks/>
          </p:cNvSpPr>
          <p:nvPr/>
        </p:nvSpPr>
        <p:spPr bwMode="auto">
          <a:xfrm>
            <a:off x="3697288" y="3142246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val -1014">
            <a:extLst>
              <a:ext uri="{FF2B5EF4-FFF2-40B4-BE49-F238E27FC236}">
                <a16:creationId xmlns:a16="http://schemas.microsoft.com/office/drawing/2014/main" id="{07D280CC-DA3D-48C9-8AFF-2D5F934B37F4}"/>
              </a:ext>
            </a:extLst>
          </p:cNvPr>
          <p:cNvSpPr>
            <a:spLocks/>
          </p:cNvSpPr>
          <p:nvPr/>
        </p:nvSpPr>
        <p:spPr bwMode="auto">
          <a:xfrm>
            <a:off x="912993" y="3165056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28C72C-F637-4EE5-8D7E-DAF961112DFE}"/>
              </a:ext>
            </a:extLst>
          </p:cNvPr>
          <p:cNvCxnSpPr>
            <a:stCxn id="15" idx="2"/>
          </p:cNvCxnSpPr>
          <p:nvPr/>
        </p:nvCxnSpPr>
        <p:spPr>
          <a:xfrm>
            <a:off x="3489455" y="1092120"/>
            <a:ext cx="2425" cy="26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CFCFFFB-2629-4270-849C-96FD7F226BFC}"/>
              </a:ext>
            </a:extLst>
          </p:cNvPr>
          <p:cNvCxnSpPr>
            <a:stCxn id="19" idx="1"/>
            <a:endCxn id="10" idx="0"/>
          </p:cNvCxnSpPr>
          <p:nvPr/>
        </p:nvCxnSpPr>
        <p:spPr>
          <a:xfrm rot="10800000" flipV="1">
            <a:off x="2040245" y="2091489"/>
            <a:ext cx="243986" cy="1032151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8B85366-6C24-493C-A25C-F5408F43E90F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197388" y="3796844"/>
            <a:ext cx="456642" cy="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4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방 클릭시 방 목록 페이지 표시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방 목록을 표시하는 문구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방 목록은 최대 </a:t>
            </a:r>
            <a:r>
              <a:rPr lang="en-US" altLang="ko-KR" sz="1000" dirty="0"/>
              <a:t>3 Frame </a:t>
            </a:r>
            <a:r>
              <a:rPr lang="ko-KR" altLang="en-US" sz="1000" dirty="0"/>
              <a:t>구성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세부사항에 포함된 목록 </a:t>
            </a:r>
            <a:r>
              <a:rPr lang="en-US" altLang="ko-KR" sz="1000" dirty="0"/>
              <a:t>: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방 사이즈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en-US" altLang="ko-KR" sz="1000" dirty="0"/>
              <a:t>2) </a:t>
            </a:r>
            <a:r>
              <a:rPr lang="ko-KR" altLang="en-US" sz="1000" dirty="0"/>
              <a:t>가용 인원</a:t>
            </a:r>
            <a:r>
              <a:rPr lang="en-US" altLang="ko-KR" sz="1000" dirty="0"/>
              <a:t>(2~4</a:t>
            </a:r>
            <a:r>
              <a:rPr lang="ko-KR" altLang="en-US" sz="1000" dirty="0"/>
              <a:t>인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en-US" altLang="ko-KR" sz="1000" dirty="0"/>
              <a:t>3) </a:t>
            </a:r>
            <a:r>
              <a:rPr lang="ko-KR" altLang="en-US" sz="1000" dirty="0"/>
              <a:t>등급별 구분</a:t>
            </a:r>
            <a:br>
              <a:rPr lang="en-US" altLang="ko-KR" sz="1000" dirty="0"/>
            </a:br>
            <a:r>
              <a:rPr lang="en-US" altLang="ko-KR" sz="1000" dirty="0"/>
              <a:t>- Standard(</a:t>
            </a:r>
            <a:r>
              <a:rPr lang="ko-KR" altLang="en-US" sz="1000" dirty="0"/>
              <a:t>기본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Deluxe(</a:t>
            </a:r>
            <a:r>
              <a:rPr lang="ko-KR" altLang="en-US" sz="1000" dirty="0"/>
              <a:t>상급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Exclusive(</a:t>
            </a:r>
            <a:r>
              <a:rPr lang="ko-KR" altLang="en-US" sz="1000" dirty="0"/>
              <a:t>최상급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000" dirty="0"/>
              <a:t>More Details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방 상세 페이지로 이동</a:t>
            </a:r>
            <a:br>
              <a:rPr lang="en-US" altLang="ko-KR" sz="1000" dirty="0"/>
            </a:br>
            <a:br>
              <a:rPr lang="en-US" altLang="ko-KR" sz="1000" dirty="0"/>
            </a:br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 - Rooms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395858" y="1491629"/>
            <a:ext cx="6192366" cy="34563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2">
              <a:alpha val="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val -1014">
            <a:extLst>
              <a:ext uri="{FF2B5EF4-FFF2-40B4-BE49-F238E27FC236}">
                <a16:creationId xmlns:a16="http://schemas.microsoft.com/office/drawing/2014/main" id="{DFCB37C6-1537-43FA-ADE1-331D783C4797}"/>
              </a:ext>
            </a:extLst>
          </p:cNvPr>
          <p:cNvSpPr>
            <a:spLocks/>
          </p:cNvSpPr>
          <p:nvPr/>
        </p:nvSpPr>
        <p:spPr bwMode="auto">
          <a:xfrm>
            <a:off x="3940810" y="601295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6E6E2E-B8AC-4845-80E2-7E66DF3D4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1773621"/>
            <a:ext cx="940666" cy="370455"/>
          </a:xfrm>
          <a:prstGeom prst="rect">
            <a:avLst/>
          </a:prstGeom>
        </p:spPr>
      </p:pic>
      <p:sp>
        <p:nvSpPr>
          <p:cNvPr id="25" name="Google Shape;107;g284785a2eaf_4_94">
            <a:extLst>
              <a:ext uri="{FF2B5EF4-FFF2-40B4-BE49-F238E27FC236}">
                <a16:creationId xmlns:a16="http://schemas.microsoft.com/office/drawing/2014/main" id="{28163195-30AE-4BB0-8370-B2967C4803CE}"/>
              </a:ext>
            </a:extLst>
          </p:cNvPr>
          <p:cNvSpPr/>
          <p:nvPr/>
        </p:nvSpPr>
        <p:spPr>
          <a:xfrm>
            <a:off x="899753" y="2427734"/>
            <a:ext cx="1572817" cy="21873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6" name="Google Shape;297;g284785a2eaf_0_107">
            <a:extLst>
              <a:ext uri="{FF2B5EF4-FFF2-40B4-BE49-F238E27FC236}">
                <a16:creationId xmlns:a16="http://schemas.microsoft.com/office/drawing/2014/main" id="{DAFF21A2-BFBE-4641-A485-85879057F5CA}"/>
              </a:ext>
            </a:extLst>
          </p:cNvPr>
          <p:cNvSpPr/>
          <p:nvPr/>
        </p:nvSpPr>
        <p:spPr>
          <a:xfrm>
            <a:off x="1029206" y="2547300"/>
            <a:ext cx="1296143" cy="675935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사진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27" name="Google Shape;107;g284785a2eaf_4_94">
            <a:extLst>
              <a:ext uri="{FF2B5EF4-FFF2-40B4-BE49-F238E27FC236}">
                <a16:creationId xmlns:a16="http://schemas.microsoft.com/office/drawing/2014/main" id="{39D0C121-D04F-4C6F-B24B-C95A775ADF4C}"/>
              </a:ext>
            </a:extLst>
          </p:cNvPr>
          <p:cNvSpPr/>
          <p:nvPr/>
        </p:nvSpPr>
        <p:spPr>
          <a:xfrm>
            <a:off x="1028312" y="3291830"/>
            <a:ext cx="1311439" cy="12546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세부사항</a:t>
            </a:r>
            <a:endParaRPr sz="12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1DC43D-B39A-4913-8F1D-CD3C7C799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8" y="4281329"/>
            <a:ext cx="652463" cy="190500"/>
          </a:xfrm>
          <a:prstGeom prst="rect">
            <a:avLst/>
          </a:prstGeom>
        </p:spPr>
      </p:pic>
      <p:sp>
        <p:nvSpPr>
          <p:cNvPr id="31" name="Google Shape;107;g284785a2eaf_4_94">
            <a:extLst>
              <a:ext uri="{FF2B5EF4-FFF2-40B4-BE49-F238E27FC236}">
                <a16:creationId xmlns:a16="http://schemas.microsoft.com/office/drawing/2014/main" id="{AED7D4E2-1FE1-4D65-A654-0DA51A0A4EE5}"/>
              </a:ext>
            </a:extLst>
          </p:cNvPr>
          <p:cNvSpPr/>
          <p:nvPr/>
        </p:nvSpPr>
        <p:spPr>
          <a:xfrm>
            <a:off x="2760602" y="2427734"/>
            <a:ext cx="1572817" cy="21873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6BDAB5B8-FDD6-4BE6-9E90-5A34A41BAEEA}"/>
              </a:ext>
            </a:extLst>
          </p:cNvPr>
          <p:cNvSpPr/>
          <p:nvPr/>
        </p:nvSpPr>
        <p:spPr>
          <a:xfrm>
            <a:off x="2890055" y="2547300"/>
            <a:ext cx="1296143" cy="675935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사진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33" name="Google Shape;107;g284785a2eaf_4_94">
            <a:extLst>
              <a:ext uri="{FF2B5EF4-FFF2-40B4-BE49-F238E27FC236}">
                <a16:creationId xmlns:a16="http://schemas.microsoft.com/office/drawing/2014/main" id="{04F82EF6-76D6-4C17-AAA6-836469297D7C}"/>
              </a:ext>
            </a:extLst>
          </p:cNvPr>
          <p:cNvSpPr/>
          <p:nvPr/>
        </p:nvSpPr>
        <p:spPr>
          <a:xfrm>
            <a:off x="2889161" y="3291830"/>
            <a:ext cx="1311439" cy="12546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세부사항</a:t>
            </a:r>
            <a:endParaRPr sz="1200" dirty="0"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0EBAEBB-5701-4087-B9A7-C3944FCC5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77" y="4281329"/>
            <a:ext cx="652463" cy="190500"/>
          </a:xfrm>
          <a:prstGeom prst="rect">
            <a:avLst/>
          </a:prstGeom>
        </p:spPr>
      </p:pic>
      <p:sp>
        <p:nvSpPr>
          <p:cNvPr id="36" name="Google Shape;107;g284785a2eaf_4_94">
            <a:extLst>
              <a:ext uri="{FF2B5EF4-FFF2-40B4-BE49-F238E27FC236}">
                <a16:creationId xmlns:a16="http://schemas.microsoft.com/office/drawing/2014/main" id="{46D5323E-308D-451B-A018-485B9668AB2F}"/>
              </a:ext>
            </a:extLst>
          </p:cNvPr>
          <p:cNvSpPr/>
          <p:nvPr/>
        </p:nvSpPr>
        <p:spPr>
          <a:xfrm>
            <a:off x="4621451" y="2427734"/>
            <a:ext cx="1572817" cy="21873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7255FA0B-BDB6-456E-8E05-2ED9E6B9519D}"/>
              </a:ext>
            </a:extLst>
          </p:cNvPr>
          <p:cNvSpPr/>
          <p:nvPr/>
        </p:nvSpPr>
        <p:spPr>
          <a:xfrm>
            <a:off x="4750904" y="2547300"/>
            <a:ext cx="1296143" cy="675935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사진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38" name="Google Shape;107;g284785a2eaf_4_94">
            <a:extLst>
              <a:ext uri="{FF2B5EF4-FFF2-40B4-BE49-F238E27FC236}">
                <a16:creationId xmlns:a16="http://schemas.microsoft.com/office/drawing/2014/main" id="{7927C045-B6B0-4022-AFC0-C46708AB8ECB}"/>
              </a:ext>
            </a:extLst>
          </p:cNvPr>
          <p:cNvSpPr/>
          <p:nvPr/>
        </p:nvSpPr>
        <p:spPr>
          <a:xfrm>
            <a:off x="4750010" y="3291830"/>
            <a:ext cx="1311439" cy="12546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세부사항</a:t>
            </a:r>
            <a:endParaRPr sz="1200" dirty="0"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AE16B0A-4B2D-42F6-AEC8-3718BA78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26" y="4281329"/>
            <a:ext cx="652463" cy="190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5A466E-13A2-4EFF-ADEB-411DAEB5D977}"/>
              </a:ext>
            </a:extLst>
          </p:cNvPr>
          <p:cNvSpPr/>
          <p:nvPr/>
        </p:nvSpPr>
        <p:spPr>
          <a:xfrm>
            <a:off x="3311582" y="1771862"/>
            <a:ext cx="784602" cy="335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E70BC6-B9BA-4290-A8F5-114A60DB4135}"/>
              </a:ext>
            </a:extLst>
          </p:cNvPr>
          <p:cNvSpPr/>
          <p:nvPr/>
        </p:nvSpPr>
        <p:spPr>
          <a:xfrm>
            <a:off x="3131840" y="1771862"/>
            <a:ext cx="940666" cy="3890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BAEACED-9149-4018-9D58-4523E4D3205F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 rot="5400000">
            <a:off x="3785230" y="798932"/>
            <a:ext cx="399509" cy="985885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-1014">
            <a:extLst>
              <a:ext uri="{FF2B5EF4-FFF2-40B4-BE49-F238E27FC236}">
                <a16:creationId xmlns:a16="http://schemas.microsoft.com/office/drawing/2014/main" id="{F7CBAA47-F240-43DF-AE1D-2F9DB96A588B}"/>
              </a:ext>
            </a:extLst>
          </p:cNvPr>
          <p:cNvSpPr>
            <a:spLocks/>
          </p:cNvSpPr>
          <p:nvPr/>
        </p:nvSpPr>
        <p:spPr bwMode="auto">
          <a:xfrm>
            <a:off x="3002237" y="1553250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val -1014">
            <a:extLst>
              <a:ext uri="{FF2B5EF4-FFF2-40B4-BE49-F238E27FC236}">
                <a16:creationId xmlns:a16="http://schemas.microsoft.com/office/drawing/2014/main" id="{6E025C2B-A319-4478-B30F-7ED509148C0F}"/>
              </a:ext>
            </a:extLst>
          </p:cNvPr>
          <p:cNvSpPr>
            <a:spLocks/>
          </p:cNvSpPr>
          <p:nvPr/>
        </p:nvSpPr>
        <p:spPr bwMode="auto">
          <a:xfrm>
            <a:off x="1093378" y="335399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val -1014">
            <a:extLst>
              <a:ext uri="{FF2B5EF4-FFF2-40B4-BE49-F238E27FC236}">
                <a16:creationId xmlns:a16="http://schemas.microsoft.com/office/drawing/2014/main" id="{7CC44589-CF20-48B4-948E-762368FC194F}"/>
              </a:ext>
            </a:extLst>
          </p:cNvPr>
          <p:cNvSpPr>
            <a:spLocks/>
          </p:cNvSpPr>
          <p:nvPr/>
        </p:nvSpPr>
        <p:spPr bwMode="auto">
          <a:xfrm>
            <a:off x="695258" y="2245213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0BCD79F-5879-4891-B9B4-409648446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0175" y="1884461"/>
            <a:ext cx="154656" cy="2814738"/>
          </a:xfrm>
          <a:prstGeom prst="rect">
            <a:avLst/>
          </a:prstGeom>
        </p:spPr>
      </p:pic>
      <p:sp>
        <p:nvSpPr>
          <p:cNvPr id="52" name="Oval -1014">
            <a:extLst>
              <a:ext uri="{FF2B5EF4-FFF2-40B4-BE49-F238E27FC236}">
                <a16:creationId xmlns:a16="http://schemas.microsoft.com/office/drawing/2014/main" id="{20595FEE-FD1A-4F2E-8EF1-DF33C468ADC4}"/>
              </a:ext>
            </a:extLst>
          </p:cNvPr>
          <p:cNvSpPr>
            <a:spLocks/>
          </p:cNvSpPr>
          <p:nvPr/>
        </p:nvSpPr>
        <p:spPr bwMode="auto">
          <a:xfrm>
            <a:off x="944727" y="4138620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68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로그인시 접속 </a:t>
            </a:r>
            <a:r>
              <a:rPr lang="en-US" altLang="ko-KR" sz="1000" dirty="0"/>
              <a:t>ID</a:t>
            </a:r>
            <a:r>
              <a:rPr lang="ko-KR" altLang="en-US" sz="1000" dirty="0"/>
              <a:t>에</a:t>
            </a:r>
            <a:br>
              <a:rPr lang="en-US" altLang="ko-KR" sz="1000" dirty="0"/>
            </a:br>
            <a:r>
              <a:rPr lang="ko-KR" altLang="en-US" sz="1000" dirty="0"/>
              <a:t> 따른 경로 구분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회원아이디</a:t>
            </a:r>
            <a:r>
              <a:rPr lang="en-US" altLang="ko-KR" sz="1000" dirty="0"/>
              <a:t>(</a:t>
            </a:r>
            <a:r>
              <a:rPr lang="ko-KR" altLang="en-US" sz="1000" dirty="0"/>
              <a:t>일반 회원</a:t>
            </a:r>
            <a:r>
              <a:rPr lang="en-US" altLang="ko-KR" sz="1000" dirty="0"/>
              <a:t>) </a:t>
            </a:r>
            <a:r>
              <a:rPr lang="ko-KR" altLang="en-US" sz="1000" dirty="0"/>
              <a:t>접속시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예약 정보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회원 정보 수정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로그아웃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Admin(</a:t>
            </a:r>
            <a:r>
              <a:rPr lang="ko-KR" altLang="en-US" sz="1000" dirty="0"/>
              <a:t>관리자 모드</a:t>
            </a:r>
            <a:r>
              <a:rPr lang="en-US" altLang="ko-KR" sz="1000" dirty="0"/>
              <a:t>) </a:t>
            </a:r>
            <a:r>
              <a:rPr lang="ko-KR" altLang="en-US" sz="1000" dirty="0"/>
              <a:t>접속시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    - </a:t>
            </a:r>
            <a:r>
              <a:rPr lang="ko-KR" altLang="en-US" sz="1000" dirty="0"/>
              <a:t>별도의 관리자 페이지로 연결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    - </a:t>
            </a:r>
            <a:r>
              <a:rPr lang="ko-KR" altLang="en-US" sz="1000" dirty="0"/>
              <a:t>방 버튼 미제공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        - </a:t>
            </a:r>
            <a:r>
              <a:rPr lang="ko-KR" altLang="en-US" sz="1000" dirty="0"/>
              <a:t>로그아웃</a:t>
            </a:r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 – login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Google Shape;108;g284785a2eaf_4_94">
            <a:extLst>
              <a:ext uri="{FF2B5EF4-FFF2-40B4-BE49-F238E27FC236}">
                <a16:creationId xmlns:a16="http://schemas.microsoft.com/office/drawing/2014/main" id="{1A75076F-F8C0-4DE5-A27A-57A063D048A4}"/>
              </a:ext>
            </a:extLst>
          </p:cNvPr>
          <p:cNvSpPr/>
          <p:nvPr/>
        </p:nvSpPr>
        <p:spPr>
          <a:xfrm>
            <a:off x="899753" y="1923678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4" name="Google Shape;297;g284785a2eaf_0_107">
            <a:extLst>
              <a:ext uri="{FF2B5EF4-FFF2-40B4-BE49-F238E27FC236}">
                <a16:creationId xmlns:a16="http://schemas.microsoft.com/office/drawing/2014/main" id="{03B20F91-3FB7-402B-9278-5123BB5417CE}"/>
              </a:ext>
            </a:extLst>
          </p:cNvPr>
          <p:cNvSpPr/>
          <p:nvPr/>
        </p:nvSpPr>
        <p:spPr>
          <a:xfrm>
            <a:off x="3152557" y="2003715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5" name="Google Shape;297;g284785a2eaf_0_107">
            <a:extLst>
              <a:ext uri="{FF2B5EF4-FFF2-40B4-BE49-F238E27FC236}">
                <a16:creationId xmlns:a16="http://schemas.microsoft.com/office/drawing/2014/main" id="{D8EE0567-90F6-4BB0-9382-EFB877F3B971}"/>
              </a:ext>
            </a:extLst>
          </p:cNvPr>
          <p:cNvSpPr/>
          <p:nvPr/>
        </p:nvSpPr>
        <p:spPr>
          <a:xfrm>
            <a:off x="4141028" y="2003715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6" name="Google Shape;297;g284785a2eaf_0_107">
            <a:extLst>
              <a:ext uri="{FF2B5EF4-FFF2-40B4-BE49-F238E27FC236}">
                <a16:creationId xmlns:a16="http://schemas.microsoft.com/office/drawing/2014/main" id="{A38865B2-CFAD-4A5C-B016-FE9E9EB441FC}"/>
              </a:ext>
            </a:extLst>
          </p:cNvPr>
          <p:cNvSpPr/>
          <p:nvPr/>
        </p:nvSpPr>
        <p:spPr>
          <a:xfrm>
            <a:off x="5120594" y="2003715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+mj-ea"/>
                <a:ea typeface="+mj-ea"/>
              </a:rPr>
              <a:t>My Page</a:t>
            </a:r>
            <a:endParaRPr sz="900" dirty="0">
              <a:latin typeface="+mj-ea"/>
              <a:ea typeface="+mj-ea"/>
            </a:endParaRPr>
          </a:p>
        </p:txBody>
      </p:sp>
      <p:sp>
        <p:nvSpPr>
          <p:cNvPr id="27" name="Rectangle -1018">
            <a:extLst>
              <a:ext uri="{FF2B5EF4-FFF2-40B4-BE49-F238E27FC236}">
                <a16:creationId xmlns:a16="http://schemas.microsoft.com/office/drawing/2014/main" id="{969D598B-91C0-4311-A713-330DC850E74E}"/>
              </a:ext>
            </a:extLst>
          </p:cNvPr>
          <p:cNvSpPr>
            <a:spLocks/>
          </p:cNvSpPr>
          <p:nvPr/>
        </p:nvSpPr>
        <p:spPr bwMode="auto">
          <a:xfrm>
            <a:off x="1115777" y="2015239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Google Shape;108;g284785a2eaf_4_94">
            <a:extLst>
              <a:ext uri="{FF2B5EF4-FFF2-40B4-BE49-F238E27FC236}">
                <a16:creationId xmlns:a16="http://schemas.microsoft.com/office/drawing/2014/main" id="{35D640BC-08BC-4A7D-9002-39C1588C362D}"/>
              </a:ext>
            </a:extLst>
          </p:cNvPr>
          <p:cNvSpPr/>
          <p:nvPr/>
        </p:nvSpPr>
        <p:spPr>
          <a:xfrm>
            <a:off x="899753" y="3842944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29" name="Google Shape;297;g284785a2eaf_0_107">
            <a:extLst>
              <a:ext uri="{FF2B5EF4-FFF2-40B4-BE49-F238E27FC236}">
                <a16:creationId xmlns:a16="http://schemas.microsoft.com/office/drawing/2014/main" id="{6F2C3091-5794-4D53-98D5-BED1C8A15BE7}"/>
              </a:ext>
            </a:extLst>
          </p:cNvPr>
          <p:cNvSpPr/>
          <p:nvPr/>
        </p:nvSpPr>
        <p:spPr>
          <a:xfrm>
            <a:off x="3152557" y="3922981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5747D032-58A4-4B5A-A311-B2C0B7E3B2D5}"/>
              </a:ext>
            </a:extLst>
          </p:cNvPr>
          <p:cNvSpPr/>
          <p:nvPr/>
        </p:nvSpPr>
        <p:spPr>
          <a:xfrm>
            <a:off x="5120594" y="3922981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+mj-ea"/>
                <a:ea typeface="+mj-ea"/>
              </a:rPr>
              <a:t>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+mj-ea"/>
                <a:ea typeface="+mj-ea"/>
              </a:rPr>
              <a:t>(logout)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32" name="Rectangle -1018">
            <a:extLst>
              <a:ext uri="{FF2B5EF4-FFF2-40B4-BE49-F238E27FC236}">
                <a16:creationId xmlns:a16="http://schemas.microsoft.com/office/drawing/2014/main" id="{2F550CF8-1D7F-4744-9FD5-B1FFB19EF518}"/>
              </a:ext>
            </a:extLst>
          </p:cNvPr>
          <p:cNvSpPr>
            <a:spLocks/>
          </p:cNvSpPr>
          <p:nvPr/>
        </p:nvSpPr>
        <p:spPr bwMode="auto">
          <a:xfrm>
            <a:off x="1115777" y="3934505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2020584-1EE0-45EB-BA07-4974965DE1CC}"/>
              </a:ext>
            </a:extLst>
          </p:cNvPr>
          <p:cNvCxnSpPr>
            <a:cxnSpLocks/>
            <a:endCxn id="23" idx="3"/>
          </p:cNvCxnSpPr>
          <p:nvPr/>
        </p:nvCxnSpPr>
        <p:spPr>
          <a:xfrm rot="5400000">
            <a:off x="5489106" y="1461822"/>
            <a:ext cx="1116613" cy="214198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C24100-2394-4F82-9F84-B33B9EE660E1}"/>
              </a:ext>
            </a:extLst>
          </p:cNvPr>
          <p:cNvCxnSpPr>
            <a:cxnSpLocks/>
            <a:endCxn id="28" idx="3"/>
          </p:cNvCxnSpPr>
          <p:nvPr/>
        </p:nvCxnSpPr>
        <p:spPr>
          <a:xfrm rot="5400000">
            <a:off x="4540954" y="2292815"/>
            <a:ext cx="3153038" cy="354320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0EAB0BA-D1C2-4DB4-9E74-D290785C6BE1}"/>
              </a:ext>
            </a:extLst>
          </p:cNvPr>
          <p:cNvCxnSpPr/>
          <p:nvPr/>
        </p:nvCxnSpPr>
        <p:spPr>
          <a:xfrm flipH="1">
            <a:off x="5787087" y="1010614"/>
            <a:ext cx="367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54CF22C-33ED-490E-9B73-1F8689FCB409}"/>
              </a:ext>
            </a:extLst>
          </p:cNvPr>
          <p:cNvCxnSpPr>
            <a:cxnSpLocks/>
          </p:cNvCxnSpPr>
          <p:nvPr/>
        </p:nvCxnSpPr>
        <p:spPr>
          <a:xfrm flipH="1">
            <a:off x="5787087" y="898546"/>
            <a:ext cx="50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0908F395-84CE-4A44-A6E5-D671292A4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28" y="2433999"/>
            <a:ext cx="999745" cy="1145863"/>
          </a:xfrm>
          <a:prstGeom prst="rect">
            <a:avLst/>
          </a:prstGeom>
        </p:spPr>
      </p:pic>
      <p:sp>
        <p:nvSpPr>
          <p:cNvPr id="45" name="Oval -1014">
            <a:extLst>
              <a:ext uri="{FF2B5EF4-FFF2-40B4-BE49-F238E27FC236}">
                <a16:creationId xmlns:a16="http://schemas.microsoft.com/office/drawing/2014/main" id="{DFCB37C6-1537-43FA-ADE1-331D783C4797}"/>
              </a:ext>
            </a:extLst>
          </p:cNvPr>
          <p:cNvSpPr>
            <a:spLocks/>
          </p:cNvSpPr>
          <p:nvPr/>
        </p:nvSpPr>
        <p:spPr bwMode="auto">
          <a:xfrm>
            <a:off x="5096691" y="534189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val -1014">
            <a:extLst>
              <a:ext uri="{FF2B5EF4-FFF2-40B4-BE49-F238E27FC236}">
                <a16:creationId xmlns:a16="http://schemas.microsoft.com/office/drawing/2014/main" id="{0FC4E73B-C4DE-433B-8CE1-8C40BEF317C9}"/>
              </a:ext>
            </a:extLst>
          </p:cNvPr>
          <p:cNvSpPr>
            <a:spLocks/>
          </p:cNvSpPr>
          <p:nvPr/>
        </p:nvSpPr>
        <p:spPr bwMode="auto">
          <a:xfrm>
            <a:off x="5102976" y="1684440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Oval -1014">
            <a:extLst>
              <a:ext uri="{FF2B5EF4-FFF2-40B4-BE49-F238E27FC236}">
                <a16:creationId xmlns:a16="http://schemas.microsoft.com/office/drawing/2014/main" id="{5231CA11-4E50-41F4-8186-5F0E1BF34DCE}"/>
              </a:ext>
            </a:extLst>
          </p:cNvPr>
          <p:cNvSpPr>
            <a:spLocks/>
          </p:cNvSpPr>
          <p:nvPr/>
        </p:nvSpPr>
        <p:spPr bwMode="auto">
          <a:xfrm>
            <a:off x="5096691" y="3633417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33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로그인 버튼 클릭시 화면 사항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로그인 배너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아이디 입력</a:t>
            </a:r>
            <a:endParaRPr lang="en-US" altLang="ko-KR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비밀번호 입력</a:t>
            </a:r>
            <a:endParaRPr lang="en-US" altLang="ko-KR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 버튼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 완료 후 메인 페이지로 이동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 실패 시 로그인 페이지 </a:t>
            </a:r>
            <a:r>
              <a:rPr lang="ko-KR" altLang="en-US" sz="1000" dirty="0" err="1">
                <a:solidFill>
                  <a:schemeClr val="dk1"/>
                </a:solidFill>
                <a:latin typeface="+mj-ea"/>
                <a:ea typeface="+mj-ea"/>
              </a:rPr>
              <a:t>새로고침</a:t>
            </a: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회원가입 버튼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회원가입 페이지로 이동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endParaRPr lang="en-US" altLang="ko-KR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ID/PW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찾기 버튼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아이디 및 비밀번호 찾기 페이지로 이동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login 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val -1014">
            <a:extLst>
              <a:ext uri="{FF2B5EF4-FFF2-40B4-BE49-F238E27FC236}">
                <a16:creationId xmlns:a16="http://schemas.microsoft.com/office/drawing/2014/main" id="{DFCB37C6-1537-43FA-ADE1-331D783C4797}"/>
              </a:ext>
            </a:extLst>
          </p:cNvPr>
          <p:cNvSpPr>
            <a:spLocks/>
          </p:cNvSpPr>
          <p:nvPr/>
        </p:nvSpPr>
        <p:spPr bwMode="auto">
          <a:xfrm>
            <a:off x="4998832" y="563457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07;g284785a2eaf_4_94">
            <a:extLst>
              <a:ext uri="{FF2B5EF4-FFF2-40B4-BE49-F238E27FC236}">
                <a16:creationId xmlns:a16="http://schemas.microsoft.com/office/drawing/2014/main" id="{641497F0-746D-DF86-71CA-D0AAA4B90AAC}"/>
              </a:ext>
            </a:extLst>
          </p:cNvPr>
          <p:cNvSpPr/>
          <p:nvPr/>
        </p:nvSpPr>
        <p:spPr>
          <a:xfrm>
            <a:off x="1708859" y="1626084"/>
            <a:ext cx="801832" cy="3498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로그인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4" name="Google Shape;107;g284785a2eaf_4_94">
            <a:extLst>
              <a:ext uri="{FF2B5EF4-FFF2-40B4-BE49-F238E27FC236}">
                <a16:creationId xmlns:a16="http://schemas.microsoft.com/office/drawing/2014/main" id="{9462D91C-8E91-FDC8-7C08-70A84E40C048}"/>
              </a:ext>
            </a:extLst>
          </p:cNvPr>
          <p:cNvSpPr/>
          <p:nvPr/>
        </p:nvSpPr>
        <p:spPr>
          <a:xfrm>
            <a:off x="1702355" y="2101351"/>
            <a:ext cx="3801189" cy="42926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아이디 </a:t>
            </a:r>
            <a:r>
              <a:rPr lang="en-US" altLang="ko-KR" dirty="0">
                <a:latin typeface="+mj-ea"/>
                <a:ea typeface="+mj-ea"/>
              </a:rPr>
              <a:t>: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5" name="Google Shape;107;g284785a2eaf_4_94">
            <a:extLst>
              <a:ext uri="{FF2B5EF4-FFF2-40B4-BE49-F238E27FC236}">
                <a16:creationId xmlns:a16="http://schemas.microsoft.com/office/drawing/2014/main" id="{0F791B95-77A0-9CC2-619C-00E4CB247CF6}"/>
              </a:ext>
            </a:extLst>
          </p:cNvPr>
          <p:cNvSpPr/>
          <p:nvPr/>
        </p:nvSpPr>
        <p:spPr>
          <a:xfrm>
            <a:off x="1702355" y="2669473"/>
            <a:ext cx="3801189" cy="42926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비밀번호 </a:t>
            </a:r>
            <a:r>
              <a:rPr lang="en-US" altLang="ko-KR" dirty="0">
                <a:latin typeface="+mj-ea"/>
                <a:ea typeface="+mj-ea"/>
              </a:rPr>
              <a:t>: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6" name="Google Shape;107;g284785a2eaf_4_94">
            <a:extLst>
              <a:ext uri="{FF2B5EF4-FFF2-40B4-BE49-F238E27FC236}">
                <a16:creationId xmlns:a16="http://schemas.microsoft.com/office/drawing/2014/main" id="{EB57A335-8500-921F-49DB-EBC0B97C73D7}"/>
              </a:ext>
            </a:extLst>
          </p:cNvPr>
          <p:cNvSpPr/>
          <p:nvPr/>
        </p:nvSpPr>
        <p:spPr>
          <a:xfrm>
            <a:off x="4855475" y="3149748"/>
            <a:ext cx="648069" cy="2458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+mj-ea"/>
                <a:ea typeface="+mj-ea"/>
              </a:rPr>
              <a:t>ID/PW </a:t>
            </a:r>
            <a:r>
              <a:rPr lang="ko-KR" altLang="en-US" sz="800" dirty="0">
                <a:latin typeface="+mj-ea"/>
                <a:ea typeface="+mj-ea"/>
              </a:rPr>
              <a:t>찾기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39" name="Google Shape;107;g284785a2eaf_4_94">
            <a:extLst>
              <a:ext uri="{FF2B5EF4-FFF2-40B4-BE49-F238E27FC236}">
                <a16:creationId xmlns:a16="http://schemas.microsoft.com/office/drawing/2014/main" id="{897F8504-31CE-0C03-9498-7E08ADBED74E}"/>
              </a:ext>
            </a:extLst>
          </p:cNvPr>
          <p:cNvSpPr/>
          <p:nvPr/>
        </p:nvSpPr>
        <p:spPr>
          <a:xfrm>
            <a:off x="4180772" y="3149748"/>
            <a:ext cx="648069" cy="2458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회원가입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40" name="Google Shape;107;g284785a2eaf_4_94">
            <a:extLst>
              <a:ext uri="{FF2B5EF4-FFF2-40B4-BE49-F238E27FC236}">
                <a16:creationId xmlns:a16="http://schemas.microsoft.com/office/drawing/2014/main" id="{D917B8CE-24AE-C32F-D498-7A8C209D5B09}"/>
              </a:ext>
            </a:extLst>
          </p:cNvPr>
          <p:cNvSpPr/>
          <p:nvPr/>
        </p:nvSpPr>
        <p:spPr>
          <a:xfrm>
            <a:off x="2455507" y="3522117"/>
            <a:ext cx="2214535" cy="4292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로그인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651DBF6E-4E2F-4833-AD9A-39BC9AF60C68}"/>
              </a:ext>
            </a:extLst>
          </p:cNvPr>
          <p:cNvSpPr txBox="1"/>
          <p:nvPr/>
        </p:nvSpPr>
        <p:spPr>
          <a:xfrm>
            <a:off x="2455506" y="2159972"/>
            <a:ext cx="267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아이디를 입력해 주세요</a:t>
            </a: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1129A5BD-846E-4363-8C5B-AF2F5A974C34}"/>
              </a:ext>
            </a:extLst>
          </p:cNvPr>
          <p:cNvSpPr txBox="1"/>
          <p:nvPr/>
        </p:nvSpPr>
        <p:spPr>
          <a:xfrm>
            <a:off x="2624907" y="2729718"/>
            <a:ext cx="2677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solidFill>
                  <a:schemeClr val="tx2"/>
                </a:solidFill>
                <a:latin typeface="+mj-ea"/>
                <a:ea typeface="+mj-ea"/>
              </a:rPr>
              <a:t>비밀번호를 </a:t>
            </a: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입력해 주세요</a:t>
            </a:r>
          </a:p>
        </p:txBody>
      </p:sp>
      <p:sp>
        <p:nvSpPr>
          <p:cNvPr id="46" name="Oval -1014">
            <a:extLst>
              <a:ext uri="{FF2B5EF4-FFF2-40B4-BE49-F238E27FC236}">
                <a16:creationId xmlns:a16="http://schemas.microsoft.com/office/drawing/2014/main" id="{0FC4E73B-C4DE-433B-8CE1-8C40BEF317C9}"/>
              </a:ext>
            </a:extLst>
          </p:cNvPr>
          <p:cNvSpPr>
            <a:spLocks/>
          </p:cNvSpPr>
          <p:nvPr/>
        </p:nvSpPr>
        <p:spPr bwMode="auto">
          <a:xfrm>
            <a:off x="1596388" y="1431245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-1014">
            <a:extLst>
              <a:ext uri="{FF2B5EF4-FFF2-40B4-BE49-F238E27FC236}">
                <a16:creationId xmlns:a16="http://schemas.microsoft.com/office/drawing/2014/main" id="{2BE100D1-7025-48DC-BE00-BC2C90D3B1DA}"/>
              </a:ext>
            </a:extLst>
          </p:cNvPr>
          <p:cNvSpPr>
            <a:spLocks/>
          </p:cNvSpPr>
          <p:nvPr/>
        </p:nvSpPr>
        <p:spPr bwMode="auto">
          <a:xfrm>
            <a:off x="1584542" y="2012521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Oval -1014">
            <a:extLst>
              <a:ext uri="{FF2B5EF4-FFF2-40B4-BE49-F238E27FC236}">
                <a16:creationId xmlns:a16="http://schemas.microsoft.com/office/drawing/2014/main" id="{B0502761-A243-4643-9962-9CFA59314F3B}"/>
              </a:ext>
            </a:extLst>
          </p:cNvPr>
          <p:cNvSpPr>
            <a:spLocks/>
          </p:cNvSpPr>
          <p:nvPr/>
        </p:nvSpPr>
        <p:spPr bwMode="auto">
          <a:xfrm>
            <a:off x="1584542" y="2593797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Oval -1014">
            <a:extLst>
              <a:ext uri="{FF2B5EF4-FFF2-40B4-BE49-F238E27FC236}">
                <a16:creationId xmlns:a16="http://schemas.microsoft.com/office/drawing/2014/main" id="{162FF561-0F43-4630-AA29-0C49D167DAEB}"/>
              </a:ext>
            </a:extLst>
          </p:cNvPr>
          <p:cNvSpPr>
            <a:spLocks/>
          </p:cNvSpPr>
          <p:nvPr/>
        </p:nvSpPr>
        <p:spPr bwMode="auto">
          <a:xfrm>
            <a:off x="2330093" y="3428889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Oval -1014">
            <a:extLst>
              <a:ext uri="{FF2B5EF4-FFF2-40B4-BE49-F238E27FC236}">
                <a16:creationId xmlns:a16="http://schemas.microsoft.com/office/drawing/2014/main" id="{01FCACF6-460C-458B-A1DF-B9CF72044178}"/>
              </a:ext>
            </a:extLst>
          </p:cNvPr>
          <p:cNvSpPr>
            <a:spLocks/>
          </p:cNvSpPr>
          <p:nvPr/>
        </p:nvSpPr>
        <p:spPr bwMode="auto">
          <a:xfrm>
            <a:off x="4027372" y="3016147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Oval -1014">
            <a:extLst>
              <a:ext uri="{FF2B5EF4-FFF2-40B4-BE49-F238E27FC236}">
                <a16:creationId xmlns:a16="http://schemas.microsoft.com/office/drawing/2014/main" id="{7EDBB9E1-349F-4B28-9C2A-63CAA2180BBE}"/>
              </a:ext>
            </a:extLst>
          </p:cNvPr>
          <p:cNvSpPr>
            <a:spLocks/>
          </p:cNvSpPr>
          <p:nvPr/>
        </p:nvSpPr>
        <p:spPr bwMode="auto">
          <a:xfrm>
            <a:off x="4740392" y="3007451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5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① 아이디 찾기 배너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② 비밀번호 찾기 배너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③ 이름 입력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④ 전화번호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⑤ 아이디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⑥ 전화번호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ts val="9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⑦ 아이디 찾기</a:t>
            </a: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비밀번호 찾기 버튼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-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  일치하는 데이터가 존재 시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 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  <a:latin typeface="+mj-ea"/>
                <a:ea typeface="+mj-ea"/>
              </a:rPr>
              <a:t>알림창에서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 아이디 또는 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  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비밀번호 표시</a:t>
            </a:r>
          </a:p>
          <a:p>
            <a:pPr marL="0" indent="0">
              <a:buNone/>
            </a:pP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login (3) : ID &amp; Password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Google Shape;107;g284785a2eaf_4_94">
            <a:extLst>
              <a:ext uri="{FF2B5EF4-FFF2-40B4-BE49-F238E27FC236}">
                <a16:creationId xmlns:a16="http://schemas.microsoft.com/office/drawing/2014/main" id="{C15309D3-079C-46F8-BB84-A66884EC9EFB}"/>
              </a:ext>
            </a:extLst>
          </p:cNvPr>
          <p:cNvSpPr/>
          <p:nvPr/>
        </p:nvSpPr>
        <p:spPr>
          <a:xfrm>
            <a:off x="1501838" y="1622142"/>
            <a:ext cx="4017302" cy="9377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61" name="Google Shape;293;g284785a2eaf_0_107">
            <a:extLst>
              <a:ext uri="{FF2B5EF4-FFF2-40B4-BE49-F238E27FC236}">
                <a16:creationId xmlns:a16="http://schemas.microsoft.com/office/drawing/2014/main" id="{C235FA33-B90B-4C63-BC2E-AD51FBCDECCA}"/>
              </a:ext>
            </a:extLst>
          </p:cNvPr>
          <p:cNvSpPr/>
          <p:nvPr/>
        </p:nvSpPr>
        <p:spPr>
          <a:xfrm>
            <a:off x="1619602" y="2953551"/>
            <a:ext cx="1035388" cy="3042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62" name="Google Shape;293;g284785a2eaf_0_107">
            <a:extLst>
              <a:ext uri="{FF2B5EF4-FFF2-40B4-BE49-F238E27FC236}">
                <a16:creationId xmlns:a16="http://schemas.microsoft.com/office/drawing/2014/main" id="{BD5F14A8-5C57-4F2C-A20A-C1E2F337E3B9}"/>
              </a:ext>
            </a:extLst>
          </p:cNvPr>
          <p:cNvSpPr/>
          <p:nvPr/>
        </p:nvSpPr>
        <p:spPr>
          <a:xfrm>
            <a:off x="1619602" y="1312795"/>
            <a:ext cx="1035388" cy="3042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아이디 찾기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63" name="Google Shape;293;g284785a2eaf_0_107">
            <a:extLst>
              <a:ext uri="{FF2B5EF4-FFF2-40B4-BE49-F238E27FC236}">
                <a16:creationId xmlns:a16="http://schemas.microsoft.com/office/drawing/2014/main" id="{04A83D66-5EB9-47C9-BF80-7A25DE218430}"/>
              </a:ext>
            </a:extLst>
          </p:cNvPr>
          <p:cNvSpPr/>
          <p:nvPr/>
        </p:nvSpPr>
        <p:spPr>
          <a:xfrm>
            <a:off x="1751421" y="1754791"/>
            <a:ext cx="3536217" cy="3305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이름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64" name="Google Shape;293;g284785a2eaf_0_107">
            <a:extLst>
              <a:ext uri="{FF2B5EF4-FFF2-40B4-BE49-F238E27FC236}">
                <a16:creationId xmlns:a16="http://schemas.microsoft.com/office/drawing/2014/main" id="{E0C1900C-EBB3-4D64-A90C-BD3A7C0169D3}"/>
              </a:ext>
            </a:extLst>
          </p:cNvPr>
          <p:cNvSpPr/>
          <p:nvPr/>
        </p:nvSpPr>
        <p:spPr>
          <a:xfrm>
            <a:off x="1751421" y="2155088"/>
            <a:ext cx="3536217" cy="3305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전화번호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69" name="Google Shape;293;g284785a2eaf_0_107">
            <a:extLst>
              <a:ext uri="{FF2B5EF4-FFF2-40B4-BE49-F238E27FC236}">
                <a16:creationId xmlns:a16="http://schemas.microsoft.com/office/drawing/2014/main" id="{57208EC5-F7D1-4179-A0DA-08757F14E861}"/>
              </a:ext>
            </a:extLst>
          </p:cNvPr>
          <p:cNvSpPr/>
          <p:nvPr/>
        </p:nvSpPr>
        <p:spPr>
          <a:xfrm>
            <a:off x="2993377" y="2612134"/>
            <a:ext cx="989323" cy="3042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아이디 찾기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70" name="Google Shape;293;g284785a2eaf_0_107">
            <a:extLst>
              <a:ext uri="{FF2B5EF4-FFF2-40B4-BE49-F238E27FC236}">
                <a16:creationId xmlns:a16="http://schemas.microsoft.com/office/drawing/2014/main" id="{74C8F801-3B75-4F1B-96F4-F432DD716BE0}"/>
              </a:ext>
            </a:extLst>
          </p:cNvPr>
          <p:cNvSpPr/>
          <p:nvPr/>
        </p:nvSpPr>
        <p:spPr>
          <a:xfrm>
            <a:off x="2997964" y="4229829"/>
            <a:ext cx="1069980" cy="3042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71" name="Google Shape;107;g284785a2eaf_4_94">
            <a:extLst>
              <a:ext uri="{FF2B5EF4-FFF2-40B4-BE49-F238E27FC236}">
                <a16:creationId xmlns:a16="http://schemas.microsoft.com/office/drawing/2014/main" id="{71C88F45-4148-447A-A150-F052087E7E0D}"/>
              </a:ext>
            </a:extLst>
          </p:cNvPr>
          <p:cNvSpPr/>
          <p:nvPr/>
        </p:nvSpPr>
        <p:spPr>
          <a:xfrm>
            <a:off x="1506504" y="3252270"/>
            <a:ext cx="4017302" cy="9377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72" name="Google Shape;293;g284785a2eaf_0_107">
            <a:extLst>
              <a:ext uri="{FF2B5EF4-FFF2-40B4-BE49-F238E27FC236}">
                <a16:creationId xmlns:a16="http://schemas.microsoft.com/office/drawing/2014/main" id="{3B2292A3-3B1B-421B-BBFA-4EFE05011DAF}"/>
              </a:ext>
            </a:extLst>
          </p:cNvPr>
          <p:cNvSpPr/>
          <p:nvPr/>
        </p:nvSpPr>
        <p:spPr>
          <a:xfrm>
            <a:off x="1756087" y="3384919"/>
            <a:ext cx="3536217" cy="3305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아이디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73" name="Google Shape;293;g284785a2eaf_0_107">
            <a:extLst>
              <a:ext uri="{FF2B5EF4-FFF2-40B4-BE49-F238E27FC236}">
                <a16:creationId xmlns:a16="http://schemas.microsoft.com/office/drawing/2014/main" id="{5BF183D0-29F9-4303-ACDD-02425323B12C}"/>
              </a:ext>
            </a:extLst>
          </p:cNvPr>
          <p:cNvSpPr/>
          <p:nvPr/>
        </p:nvSpPr>
        <p:spPr>
          <a:xfrm>
            <a:off x="1756087" y="3785216"/>
            <a:ext cx="3536217" cy="3305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전화번호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45" name="Oval -1014">
            <a:extLst>
              <a:ext uri="{FF2B5EF4-FFF2-40B4-BE49-F238E27FC236}">
                <a16:creationId xmlns:a16="http://schemas.microsoft.com/office/drawing/2014/main" id="{DFCB37C6-1537-43FA-ADE1-331D783C4797}"/>
              </a:ext>
            </a:extLst>
          </p:cNvPr>
          <p:cNvSpPr>
            <a:spLocks/>
          </p:cNvSpPr>
          <p:nvPr/>
        </p:nvSpPr>
        <p:spPr bwMode="auto">
          <a:xfrm>
            <a:off x="1443566" y="1225464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val -1014">
            <a:extLst>
              <a:ext uri="{FF2B5EF4-FFF2-40B4-BE49-F238E27FC236}">
                <a16:creationId xmlns:a16="http://schemas.microsoft.com/office/drawing/2014/main" id="{0FC4E73B-C4DE-433B-8CE1-8C40BEF317C9}"/>
              </a:ext>
            </a:extLst>
          </p:cNvPr>
          <p:cNvSpPr>
            <a:spLocks/>
          </p:cNvSpPr>
          <p:nvPr/>
        </p:nvSpPr>
        <p:spPr bwMode="auto">
          <a:xfrm>
            <a:off x="1480603" y="2852085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Oval -1014">
            <a:extLst>
              <a:ext uri="{FF2B5EF4-FFF2-40B4-BE49-F238E27FC236}">
                <a16:creationId xmlns:a16="http://schemas.microsoft.com/office/drawing/2014/main" id="{2BE100D1-7025-48DC-BE00-BC2C90D3B1DA}"/>
              </a:ext>
            </a:extLst>
          </p:cNvPr>
          <p:cNvSpPr>
            <a:spLocks/>
          </p:cNvSpPr>
          <p:nvPr/>
        </p:nvSpPr>
        <p:spPr bwMode="auto">
          <a:xfrm>
            <a:off x="1586969" y="1658420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Oval -1014">
            <a:extLst>
              <a:ext uri="{FF2B5EF4-FFF2-40B4-BE49-F238E27FC236}">
                <a16:creationId xmlns:a16="http://schemas.microsoft.com/office/drawing/2014/main" id="{B0502761-A243-4643-9962-9CFA59314F3B}"/>
              </a:ext>
            </a:extLst>
          </p:cNvPr>
          <p:cNvSpPr>
            <a:spLocks/>
          </p:cNvSpPr>
          <p:nvPr/>
        </p:nvSpPr>
        <p:spPr bwMode="auto">
          <a:xfrm>
            <a:off x="1572753" y="2095145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Oval -1014">
            <a:extLst>
              <a:ext uri="{FF2B5EF4-FFF2-40B4-BE49-F238E27FC236}">
                <a16:creationId xmlns:a16="http://schemas.microsoft.com/office/drawing/2014/main" id="{162FF561-0F43-4630-AA29-0C49D167DAEB}"/>
              </a:ext>
            </a:extLst>
          </p:cNvPr>
          <p:cNvSpPr>
            <a:spLocks/>
          </p:cNvSpPr>
          <p:nvPr/>
        </p:nvSpPr>
        <p:spPr bwMode="auto">
          <a:xfrm>
            <a:off x="1606015" y="3313400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Oval -1014">
            <a:extLst>
              <a:ext uri="{FF2B5EF4-FFF2-40B4-BE49-F238E27FC236}">
                <a16:creationId xmlns:a16="http://schemas.microsoft.com/office/drawing/2014/main" id="{01FCACF6-460C-458B-A1DF-B9CF72044178}"/>
              </a:ext>
            </a:extLst>
          </p:cNvPr>
          <p:cNvSpPr>
            <a:spLocks/>
          </p:cNvSpPr>
          <p:nvPr/>
        </p:nvSpPr>
        <p:spPr bwMode="auto">
          <a:xfrm>
            <a:off x="1598596" y="3720076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Oval -1014">
            <a:extLst>
              <a:ext uri="{FF2B5EF4-FFF2-40B4-BE49-F238E27FC236}">
                <a16:creationId xmlns:a16="http://schemas.microsoft.com/office/drawing/2014/main" id="{7EDBB9E1-349F-4B28-9C2A-63CAA2180BBE}"/>
              </a:ext>
            </a:extLst>
          </p:cNvPr>
          <p:cNvSpPr>
            <a:spLocks/>
          </p:cNvSpPr>
          <p:nvPr/>
        </p:nvSpPr>
        <p:spPr bwMode="auto">
          <a:xfrm>
            <a:off x="2867964" y="2579570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Oval -1014">
            <a:extLst>
              <a:ext uri="{FF2B5EF4-FFF2-40B4-BE49-F238E27FC236}">
                <a16:creationId xmlns:a16="http://schemas.microsoft.com/office/drawing/2014/main" id="{9D960D1F-D31B-4884-A2C3-3CD4DFA8598E}"/>
              </a:ext>
            </a:extLst>
          </p:cNvPr>
          <p:cNvSpPr>
            <a:spLocks/>
          </p:cNvSpPr>
          <p:nvPr/>
        </p:nvSpPr>
        <p:spPr bwMode="auto">
          <a:xfrm>
            <a:off x="2867963" y="4219015"/>
            <a:ext cx="250825" cy="250825"/>
          </a:xfrm>
          <a:prstGeom prst="ellipse">
            <a:avLst/>
          </a:prstGeom>
          <a:solidFill>
            <a:schemeClr val="bg1">
              <a:alpha val="55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69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SzPts val="900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① 회원가입 배너</a:t>
            </a:r>
          </a:p>
          <a:p>
            <a:pPr>
              <a:lnSpc>
                <a:spcPct val="120000"/>
              </a:lnSpc>
              <a:buSzPts val="900"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② 이름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-  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한글만 입력 가능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③ 아이디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-  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영어 숫자만 입력 가능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④ 중복확인 버튼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클릭 시 동일한 아이디가 있는지 체크 후 </a:t>
            </a:r>
            <a:r>
              <a:rPr lang="ko-KR" altLang="en-US" dirty="0" err="1">
                <a:solidFill>
                  <a:schemeClr val="dk1"/>
                </a:solidFill>
                <a:latin typeface="+mj-ea"/>
                <a:ea typeface="+mj-ea"/>
              </a:rPr>
              <a:t>알림창에서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 결과 표시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⑤ 비밀번호 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⑥ 비밀번호 확인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비밀번호 확인이 다를 때는 회원가입 버튼 클릭 시 알림 표시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⑦ 주소 입력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우편번호 검색 버튼 클릭 시 우편번호 찾기 창 표시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우편번호 찾기 창에서 주소 선택 시 우편번호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주소 자동입력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⑧ 전화번호 입력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010-0000-0000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형식으로만 입력 가능</a:t>
            </a:r>
            <a:b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</a:b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⑨ 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email 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입력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이메일 형식으로만 입력 가능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예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) email@email.com</a:t>
            </a:r>
          </a:p>
          <a:p>
            <a:pPr marL="0" indent="0">
              <a:buNone/>
            </a:pPr>
            <a:b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</a:br>
            <a:endParaRPr lang="ko-KR" altLang="en-US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membership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Google Shape;107;g284785a2eaf_4_94">
            <a:extLst>
              <a:ext uri="{FF2B5EF4-FFF2-40B4-BE49-F238E27FC236}">
                <a16:creationId xmlns:a16="http://schemas.microsoft.com/office/drawing/2014/main" id="{D93B325F-5DC8-48EB-8D62-AE3CF9ADAD19}"/>
              </a:ext>
            </a:extLst>
          </p:cNvPr>
          <p:cNvSpPr/>
          <p:nvPr/>
        </p:nvSpPr>
        <p:spPr>
          <a:xfrm>
            <a:off x="830590" y="1490617"/>
            <a:ext cx="1003616" cy="29990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회원가입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75" name="Google Shape;115;g284785a2eaf_4_94">
            <a:extLst>
              <a:ext uri="{FF2B5EF4-FFF2-40B4-BE49-F238E27FC236}">
                <a16:creationId xmlns:a16="http://schemas.microsoft.com/office/drawing/2014/main" id="{058FCCFB-B3CC-4850-8E93-071954748596}"/>
              </a:ext>
            </a:extLst>
          </p:cNvPr>
          <p:cNvSpPr/>
          <p:nvPr/>
        </p:nvSpPr>
        <p:spPr>
          <a:xfrm>
            <a:off x="708127" y="1401798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dirty="0"/>
          </a:p>
        </p:txBody>
      </p:sp>
      <p:sp>
        <p:nvSpPr>
          <p:cNvPr id="76" name="Google Shape;107;g284785a2eaf_4_94">
            <a:extLst>
              <a:ext uri="{FF2B5EF4-FFF2-40B4-BE49-F238E27FC236}">
                <a16:creationId xmlns:a16="http://schemas.microsoft.com/office/drawing/2014/main" id="{54574247-7849-4B8A-90B8-690426E16D8B}"/>
              </a:ext>
            </a:extLst>
          </p:cNvPr>
          <p:cNvSpPr/>
          <p:nvPr/>
        </p:nvSpPr>
        <p:spPr>
          <a:xfrm>
            <a:off x="830590" y="1813302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이름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77" name="Google Shape;114;g284785a2eaf_4_94">
            <a:extLst>
              <a:ext uri="{FF2B5EF4-FFF2-40B4-BE49-F238E27FC236}">
                <a16:creationId xmlns:a16="http://schemas.microsoft.com/office/drawing/2014/main" id="{94EC247C-334C-471E-A056-75BCF6691781}"/>
              </a:ext>
            </a:extLst>
          </p:cNvPr>
          <p:cNvSpPr/>
          <p:nvPr/>
        </p:nvSpPr>
        <p:spPr>
          <a:xfrm>
            <a:off x="721166" y="1708939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2</a:t>
            </a:r>
            <a:endParaRPr sz="1400" dirty="0"/>
          </a:p>
        </p:txBody>
      </p:sp>
      <p:sp>
        <p:nvSpPr>
          <p:cNvPr id="80" name="Google Shape;107;g284785a2eaf_4_94">
            <a:extLst>
              <a:ext uri="{FF2B5EF4-FFF2-40B4-BE49-F238E27FC236}">
                <a16:creationId xmlns:a16="http://schemas.microsoft.com/office/drawing/2014/main" id="{767CD49C-38D5-4BC7-B632-20F0D6E24345}"/>
              </a:ext>
            </a:extLst>
          </p:cNvPr>
          <p:cNvSpPr/>
          <p:nvPr/>
        </p:nvSpPr>
        <p:spPr>
          <a:xfrm>
            <a:off x="4894858" y="4308484"/>
            <a:ext cx="1229223" cy="2848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회원가입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1" name="Google Shape;107;g284785a2eaf_4_94">
            <a:extLst>
              <a:ext uri="{FF2B5EF4-FFF2-40B4-BE49-F238E27FC236}">
                <a16:creationId xmlns:a16="http://schemas.microsoft.com/office/drawing/2014/main" id="{DB6446EB-C985-4221-A370-50C5D5155D8D}"/>
              </a:ext>
            </a:extLst>
          </p:cNvPr>
          <p:cNvSpPr/>
          <p:nvPr/>
        </p:nvSpPr>
        <p:spPr>
          <a:xfrm>
            <a:off x="823252" y="2183460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아이디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2" name="Google Shape;107;g284785a2eaf_4_94">
            <a:extLst>
              <a:ext uri="{FF2B5EF4-FFF2-40B4-BE49-F238E27FC236}">
                <a16:creationId xmlns:a16="http://schemas.microsoft.com/office/drawing/2014/main" id="{3C22EEC5-76C7-4D1A-9C8E-7F9865252080}"/>
              </a:ext>
            </a:extLst>
          </p:cNvPr>
          <p:cNvSpPr/>
          <p:nvPr/>
        </p:nvSpPr>
        <p:spPr>
          <a:xfrm>
            <a:off x="830590" y="2564376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비밀번호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3" name="Google Shape;107;g284785a2eaf_4_94">
            <a:extLst>
              <a:ext uri="{FF2B5EF4-FFF2-40B4-BE49-F238E27FC236}">
                <a16:creationId xmlns:a16="http://schemas.microsoft.com/office/drawing/2014/main" id="{7F66F23F-17C7-4147-A292-9C2F15217B20}"/>
              </a:ext>
            </a:extLst>
          </p:cNvPr>
          <p:cNvSpPr/>
          <p:nvPr/>
        </p:nvSpPr>
        <p:spPr>
          <a:xfrm>
            <a:off x="2699792" y="2571750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비밀번호 확인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4" name="Google Shape;107;g284785a2eaf_4_94">
            <a:extLst>
              <a:ext uri="{FF2B5EF4-FFF2-40B4-BE49-F238E27FC236}">
                <a16:creationId xmlns:a16="http://schemas.microsoft.com/office/drawing/2014/main" id="{E06A6985-1056-4936-9614-542EF3E80AFC}"/>
              </a:ext>
            </a:extLst>
          </p:cNvPr>
          <p:cNvSpPr/>
          <p:nvPr/>
        </p:nvSpPr>
        <p:spPr>
          <a:xfrm>
            <a:off x="822105" y="3039461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우편번호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6" name="Google Shape;107;g284785a2eaf_4_94">
            <a:extLst>
              <a:ext uri="{FF2B5EF4-FFF2-40B4-BE49-F238E27FC236}">
                <a16:creationId xmlns:a16="http://schemas.microsoft.com/office/drawing/2014/main" id="{39F76347-D885-4B16-AF80-7B7C9D1A91C8}"/>
              </a:ext>
            </a:extLst>
          </p:cNvPr>
          <p:cNvSpPr/>
          <p:nvPr/>
        </p:nvSpPr>
        <p:spPr>
          <a:xfrm>
            <a:off x="822104" y="3420377"/>
            <a:ext cx="367958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+mj-ea"/>
                <a:ea typeface="+mj-ea"/>
              </a:rPr>
              <a:t>주소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7" name="Google Shape;107;g284785a2eaf_4_94">
            <a:extLst>
              <a:ext uri="{FF2B5EF4-FFF2-40B4-BE49-F238E27FC236}">
                <a16:creationId xmlns:a16="http://schemas.microsoft.com/office/drawing/2014/main" id="{E8C9A42F-A6C6-4BBA-BD27-0C3D0233FB35}"/>
              </a:ext>
            </a:extLst>
          </p:cNvPr>
          <p:cNvSpPr/>
          <p:nvPr/>
        </p:nvSpPr>
        <p:spPr>
          <a:xfrm>
            <a:off x="822103" y="3782838"/>
            <a:ext cx="367958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상세주소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8" name="Google Shape;107;g284785a2eaf_4_94">
            <a:extLst>
              <a:ext uri="{FF2B5EF4-FFF2-40B4-BE49-F238E27FC236}">
                <a16:creationId xmlns:a16="http://schemas.microsoft.com/office/drawing/2014/main" id="{3FA3BC03-903D-4C5F-9D7F-E42F77B4502E}"/>
              </a:ext>
            </a:extLst>
          </p:cNvPr>
          <p:cNvSpPr/>
          <p:nvPr/>
        </p:nvSpPr>
        <p:spPr>
          <a:xfrm>
            <a:off x="830590" y="4278192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전화번호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89" name="Google Shape;107;g284785a2eaf_4_94">
            <a:extLst>
              <a:ext uri="{FF2B5EF4-FFF2-40B4-BE49-F238E27FC236}">
                <a16:creationId xmlns:a16="http://schemas.microsoft.com/office/drawing/2014/main" id="{5BF35D4B-15A9-44B9-BF45-CC27A07BDFE2}"/>
              </a:ext>
            </a:extLst>
          </p:cNvPr>
          <p:cNvSpPr/>
          <p:nvPr/>
        </p:nvSpPr>
        <p:spPr>
          <a:xfrm>
            <a:off x="2699792" y="4278192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latin typeface="+mj-ea"/>
                <a:ea typeface="+mj-ea"/>
              </a:rPr>
              <a:t>EMail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90" name="Google Shape;107;g284785a2eaf_4_94">
            <a:extLst>
              <a:ext uri="{FF2B5EF4-FFF2-40B4-BE49-F238E27FC236}">
                <a16:creationId xmlns:a16="http://schemas.microsoft.com/office/drawing/2014/main" id="{163C2585-D8DC-4FCF-A8C1-6F8A472B33BE}"/>
              </a:ext>
            </a:extLst>
          </p:cNvPr>
          <p:cNvSpPr/>
          <p:nvPr/>
        </p:nvSpPr>
        <p:spPr>
          <a:xfrm>
            <a:off x="4648243" y="1595395"/>
            <a:ext cx="1732570" cy="976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약관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91" name="Google Shape;107;g284785a2eaf_4_94">
            <a:extLst>
              <a:ext uri="{FF2B5EF4-FFF2-40B4-BE49-F238E27FC236}">
                <a16:creationId xmlns:a16="http://schemas.microsoft.com/office/drawing/2014/main" id="{16462E09-7483-4047-87BF-B28254A9B506}"/>
              </a:ext>
            </a:extLst>
          </p:cNvPr>
          <p:cNvSpPr/>
          <p:nvPr/>
        </p:nvSpPr>
        <p:spPr>
          <a:xfrm>
            <a:off x="4669937" y="2625739"/>
            <a:ext cx="1732570" cy="976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j-ea"/>
                <a:ea typeface="+mj-ea"/>
              </a:rPr>
              <a:t>약관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92" name="Google Shape;107;g284785a2eaf_4_94">
            <a:extLst>
              <a:ext uri="{FF2B5EF4-FFF2-40B4-BE49-F238E27FC236}">
                <a16:creationId xmlns:a16="http://schemas.microsoft.com/office/drawing/2014/main" id="{139F34E2-FFD3-4DE9-B274-56BE91663834}"/>
              </a:ext>
            </a:extLst>
          </p:cNvPr>
          <p:cNvSpPr/>
          <p:nvPr/>
        </p:nvSpPr>
        <p:spPr>
          <a:xfrm>
            <a:off x="4903628" y="3629240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약관체크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93" name="Google Shape;107;g284785a2eaf_4_94">
            <a:extLst>
              <a:ext uri="{FF2B5EF4-FFF2-40B4-BE49-F238E27FC236}">
                <a16:creationId xmlns:a16="http://schemas.microsoft.com/office/drawing/2014/main" id="{CEDF0FB9-62D7-45F5-AF71-FF7653CA3E56}"/>
              </a:ext>
            </a:extLst>
          </p:cNvPr>
          <p:cNvSpPr/>
          <p:nvPr/>
        </p:nvSpPr>
        <p:spPr>
          <a:xfrm>
            <a:off x="4903628" y="3828959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>
                <a:latin typeface="+mj-ea"/>
                <a:ea typeface="+mj-ea"/>
              </a:rPr>
              <a:t>약관체크</a:t>
            </a:r>
          </a:p>
        </p:txBody>
      </p:sp>
      <p:sp>
        <p:nvSpPr>
          <p:cNvPr id="94" name="Google Shape;107;g284785a2eaf_4_94">
            <a:extLst>
              <a:ext uri="{FF2B5EF4-FFF2-40B4-BE49-F238E27FC236}">
                <a16:creationId xmlns:a16="http://schemas.microsoft.com/office/drawing/2014/main" id="{6791F5A7-8E24-480D-B620-04ADBD2F326B}"/>
              </a:ext>
            </a:extLst>
          </p:cNvPr>
          <p:cNvSpPr/>
          <p:nvPr/>
        </p:nvSpPr>
        <p:spPr>
          <a:xfrm>
            <a:off x="4903628" y="4028784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000" dirty="0">
                <a:latin typeface="+mj-ea"/>
                <a:ea typeface="+mj-ea"/>
              </a:rPr>
              <a:t>약관체크</a:t>
            </a:r>
          </a:p>
        </p:txBody>
      </p:sp>
      <p:sp>
        <p:nvSpPr>
          <p:cNvPr id="95" name="Google Shape;116;g284785a2eaf_4_94">
            <a:extLst>
              <a:ext uri="{FF2B5EF4-FFF2-40B4-BE49-F238E27FC236}">
                <a16:creationId xmlns:a16="http://schemas.microsoft.com/office/drawing/2014/main" id="{6AAAE207-5D82-484A-824F-A689D6ED4009}"/>
              </a:ext>
            </a:extLst>
          </p:cNvPr>
          <p:cNvSpPr/>
          <p:nvPr/>
        </p:nvSpPr>
        <p:spPr>
          <a:xfrm>
            <a:off x="727185" y="2113563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3</a:t>
            </a:r>
            <a:endParaRPr sz="1400" dirty="0"/>
          </a:p>
        </p:txBody>
      </p:sp>
      <p:sp>
        <p:nvSpPr>
          <p:cNvPr id="97" name="Google Shape;127;g284785a2eaf_4_94">
            <a:extLst>
              <a:ext uri="{FF2B5EF4-FFF2-40B4-BE49-F238E27FC236}">
                <a16:creationId xmlns:a16="http://schemas.microsoft.com/office/drawing/2014/main" id="{B1702F31-4579-45A1-A01C-CE4AB7852BD9}"/>
              </a:ext>
            </a:extLst>
          </p:cNvPr>
          <p:cNvSpPr/>
          <p:nvPr/>
        </p:nvSpPr>
        <p:spPr>
          <a:xfrm>
            <a:off x="690544" y="2502082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5</a:t>
            </a:r>
            <a:endParaRPr sz="1400" dirty="0"/>
          </a:p>
        </p:txBody>
      </p:sp>
      <p:sp>
        <p:nvSpPr>
          <p:cNvPr id="99" name="Google Shape;128;g284785a2eaf_4_94">
            <a:extLst>
              <a:ext uri="{FF2B5EF4-FFF2-40B4-BE49-F238E27FC236}">
                <a16:creationId xmlns:a16="http://schemas.microsoft.com/office/drawing/2014/main" id="{C3473374-15B2-4ACF-A15C-053345737210}"/>
              </a:ext>
            </a:extLst>
          </p:cNvPr>
          <p:cNvSpPr/>
          <p:nvPr/>
        </p:nvSpPr>
        <p:spPr>
          <a:xfrm>
            <a:off x="686103" y="2957966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7</a:t>
            </a:r>
            <a:endParaRPr sz="1400" dirty="0"/>
          </a:p>
        </p:txBody>
      </p:sp>
      <p:sp>
        <p:nvSpPr>
          <p:cNvPr id="100" name="Google Shape;128;g284785a2eaf_4_94">
            <a:extLst>
              <a:ext uri="{FF2B5EF4-FFF2-40B4-BE49-F238E27FC236}">
                <a16:creationId xmlns:a16="http://schemas.microsoft.com/office/drawing/2014/main" id="{534AE7D2-2C0B-484C-A094-EA94794884E6}"/>
              </a:ext>
            </a:extLst>
          </p:cNvPr>
          <p:cNvSpPr/>
          <p:nvPr/>
        </p:nvSpPr>
        <p:spPr>
          <a:xfrm>
            <a:off x="719440" y="4202958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8</a:t>
            </a:r>
            <a:endParaRPr sz="1400" dirty="0"/>
          </a:p>
        </p:txBody>
      </p:sp>
      <p:sp>
        <p:nvSpPr>
          <p:cNvPr id="102" name="Google Shape;107;g284785a2eaf_4_94">
            <a:extLst>
              <a:ext uri="{FF2B5EF4-FFF2-40B4-BE49-F238E27FC236}">
                <a16:creationId xmlns:a16="http://schemas.microsoft.com/office/drawing/2014/main" id="{79850A56-F227-4BA0-90CD-D2DD9DED9308}"/>
              </a:ext>
            </a:extLst>
          </p:cNvPr>
          <p:cNvSpPr/>
          <p:nvPr/>
        </p:nvSpPr>
        <p:spPr>
          <a:xfrm>
            <a:off x="2713890" y="2180533"/>
            <a:ext cx="648069" cy="33085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중복확인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101" name="Google Shape;128;g284785a2eaf_4_94">
            <a:extLst>
              <a:ext uri="{FF2B5EF4-FFF2-40B4-BE49-F238E27FC236}">
                <a16:creationId xmlns:a16="http://schemas.microsoft.com/office/drawing/2014/main" id="{54FC904C-029C-43BB-BAF4-33951457531D}"/>
              </a:ext>
            </a:extLst>
          </p:cNvPr>
          <p:cNvSpPr/>
          <p:nvPr/>
        </p:nvSpPr>
        <p:spPr>
          <a:xfrm>
            <a:off x="2594258" y="4195810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9</a:t>
            </a:r>
            <a:endParaRPr sz="1400" dirty="0"/>
          </a:p>
        </p:txBody>
      </p:sp>
      <p:sp>
        <p:nvSpPr>
          <p:cNvPr id="103" name="Google Shape;107;g284785a2eaf_4_94">
            <a:extLst>
              <a:ext uri="{FF2B5EF4-FFF2-40B4-BE49-F238E27FC236}">
                <a16:creationId xmlns:a16="http://schemas.microsoft.com/office/drawing/2014/main" id="{FE0C1F26-3FD9-4393-8E5A-E76B8C46077D}"/>
              </a:ext>
            </a:extLst>
          </p:cNvPr>
          <p:cNvSpPr/>
          <p:nvPr/>
        </p:nvSpPr>
        <p:spPr>
          <a:xfrm>
            <a:off x="2713890" y="3044641"/>
            <a:ext cx="648069" cy="29510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우편번호 검색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96" name="Google Shape;126;g284785a2eaf_4_94">
            <a:extLst>
              <a:ext uri="{FF2B5EF4-FFF2-40B4-BE49-F238E27FC236}">
                <a16:creationId xmlns:a16="http://schemas.microsoft.com/office/drawing/2014/main" id="{B015B6E1-86E1-4A41-BC59-F2792B381220}"/>
              </a:ext>
            </a:extLst>
          </p:cNvPr>
          <p:cNvSpPr/>
          <p:nvPr/>
        </p:nvSpPr>
        <p:spPr>
          <a:xfrm>
            <a:off x="2569763" y="2168645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>
                <a:solidFill>
                  <a:schemeClr val="dk1"/>
                </a:solidFill>
              </a:rPr>
              <a:t>4</a:t>
            </a:r>
            <a:endParaRPr sz="1400"/>
          </a:p>
        </p:txBody>
      </p:sp>
      <p:sp>
        <p:nvSpPr>
          <p:cNvPr id="98" name="Google Shape;128;g284785a2eaf_4_94">
            <a:extLst>
              <a:ext uri="{FF2B5EF4-FFF2-40B4-BE49-F238E27FC236}">
                <a16:creationId xmlns:a16="http://schemas.microsoft.com/office/drawing/2014/main" id="{C67DAFD0-0BF8-4E88-A603-2F7BA6B4DA7D}"/>
              </a:ext>
            </a:extLst>
          </p:cNvPr>
          <p:cNvSpPr/>
          <p:nvPr/>
        </p:nvSpPr>
        <p:spPr>
          <a:xfrm>
            <a:off x="2550747" y="2523089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chemeClr val="dk1"/>
                </a:solidFill>
              </a:rPr>
              <a:t>6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6117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SzPts val="9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① 약관 텍스트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가입시에 필요한 필수 약관들 표시</a:t>
            </a:r>
          </a:p>
          <a:p>
            <a:pPr>
              <a:lnSpc>
                <a:spcPct val="120000"/>
              </a:lnSpc>
              <a:buSzPts val="900"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② 약관 동의 체크박스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체크 </a:t>
            </a:r>
            <a:r>
              <a:rPr lang="ko-KR" altLang="en-US" sz="1000" dirty="0" err="1">
                <a:solidFill>
                  <a:schemeClr val="dk1"/>
                </a:solidFill>
                <a:latin typeface="+mj-ea"/>
                <a:ea typeface="+mj-ea"/>
              </a:rPr>
              <a:t>안할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 시 회원가입 불가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endParaRPr lang="ko-KR" altLang="en-US" sz="1000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③ 회원가입 버튼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입력 한 정보에 문제가 없는지 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 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최종 확인 후 회원가입 완료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회원가입 성공 시 로그인 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  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페이지로 이동</a:t>
            </a:r>
            <a:b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</a:br>
            <a:r>
              <a:rPr lang="en-US" altLang="ko-KR" sz="1000" dirty="0">
                <a:solidFill>
                  <a:schemeClr val="dk1"/>
                </a:solidFill>
                <a:latin typeface="+mj-ea"/>
                <a:ea typeface="+mj-ea"/>
              </a:rPr>
              <a:t>    - </a:t>
            </a: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회원가입 실패 시 알림으로 표시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membership 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411511"/>
            <a:ext cx="6336704" cy="45365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3" name="Google Shape;108;g284785a2eaf_4_94">
            <a:extLst>
              <a:ext uri="{FF2B5EF4-FFF2-40B4-BE49-F238E27FC236}">
                <a16:creationId xmlns:a16="http://schemas.microsoft.com/office/drawing/2014/main" id="{7B243477-9618-47DF-8222-4D0EEFF355F4}"/>
              </a:ext>
            </a:extLst>
          </p:cNvPr>
          <p:cNvSpPr/>
          <p:nvPr/>
        </p:nvSpPr>
        <p:spPr>
          <a:xfrm>
            <a:off x="903404" y="772083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5" name="Google Shape;297;g284785a2eaf_0_107">
            <a:extLst>
              <a:ext uri="{FF2B5EF4-FFF2-40B4-BE49-F238E27FC236}">
                <a16:creationId xmlns:a16="http://schemas.microsoft.com/office/drawing/2014/main" id="{D3C4FA8D-DB66-4625-A1AC-246E7B01A83D}"/>
              </a:ext>
            </a:extLst>
          </p:cNvPr>
          <p:cNvSpPr/>
          <p:nvPr/>
        </p:nvSpPr>
        <p:spPr>
          <a:xfrm>
            <a:off x="3156208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6" name="Google Shape;297;g284785a2eaf_0_107">
            <a:extLst>
              <a:ext uri="{FF2B5EF4-FFF2-40B4-BE49-F238E27FC236}">
                <a16:creationId xmlns:a16="http://schemas.microsoft.com/office/drawing/2014/main" id="{57D351BC-1992-452D-9067-88FB127B2956}"/>
              </a:ext>
            </a:extLst>
          </p:cNvPr>
          <p:cNvSpPr/>
          <p:nvPr/>
        </p:nvSpPr>
        <p:spPr>
          <a:xfrm>
            <a:off x="4144679" y="852120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17" name="Google Shape;297;g284785a2eaf_0_107">
            <a:extLst>
              <a:ext uri="{FF2B5EF4-FFF2-40B4-BE49-F238E27FC236}">
                <a16:creationId xmlns:a16="http://schemas.microsoft.com/office/drawing/2014/main" id="{AED758DE-392C-473B-A404-5B1AFD276844}"/>
              </a:ext>
            </a:extLst>
          </p:cNvPr>
          <p:cNvSpPr/>
          <p:nvPr/>
        </p:nvSpPr>
        <p:spPr>
          <a:xfrm>
            <a:off x="5124245" y="852120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로그인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22" name="Rectangle -1018">
            <a:extLst>
              <a:ext uri="{FF2B5EF4-FFF2-40B4-BE49-F238E27FC236}">
                <a16:creationId xmlns:a16="http://schemas.microsoft.com/office/drawing/2014/main" id="{5267DC4D-946A-4963-A841-82D86D686338}"/>
              </a:ext>
            </a:extLst>
          </p:cNvPr>
          <p:cNvSpPr>
            <a:spLocks/>
          </p:cNvSpPr>
          <p:nvPr/>
        </p:nvSpPr>
        <p:spPr bwMode="auto">
          <a:xfrm>
            <a:off x="1119428" y="863644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Google Shape;107;g284785a2eaf_4_94">
            <a:extLst>
              <a:ext uri="{FF2B5EF4-FFF2-40B4-BE49-F238E27FC236}">
                <a16:creationId xmlns:a16="http://schemas.microsoft.com/office/drawing/2014/main" id="{D5807DFE-805A-2EA2-9443-277CD7003DF4}"/>
              </a:ext>
            </a:extLst>
          </p:cNvPr>
          <p:cNvSpPr/>
          <p:nvPr/>
        </p:nvSpPr>
        <p:spPr>
          <a:xfrm>
            <a:off x="755576" y="1422469"/>
            <a:ext cx="1003616" cy="29990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회원가입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4" name="Google Shape;107;g284785a2eaf_4_94">
            <a:extLst>
              <a:ext uri="{FF2B5EF4-FFF2-40B4-BE49-F238E27FC236}">
                <a16:creationId xmlns:a16="http://schemas.microsoft.com/office/drawing/2014/main" id="{A6AE892E-A029-82BB-A4B3-406276E0D7E5}"/>
              </a:ext>
            </a:extLst>
          </p:cNvPr>
          <p:cNvSpPr/>
          <p:nvPr/>
        </p:nvSpPr>
        <p:spPr>
          <a:xfrm>
            <a:off x="755576" y="1745154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이름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5" name="Google Shape;107;g284785a2eaf_4_94">
            <a:extLst>
              <a:ext uri="{FF2B5EF4-FFF2-40B4-BE49-F238E27FC236}">
                <a16:creationId xmlns:a16="http://schemas.microsoft.com/office/drawing/2014/main" id="{BD44C7BC-AC1F-4520-8FE6-BA4DC85D946E}"/>
              </a:ext>
            </a:extLst>
          </p:cNvPr>
          <p:cNvSpPr/>
          <p:nvPr/>
        </p:nvSpPr>
        <p:spPr>
          <a:xfrm>
            <a:off x="2594614" y="2115312"/>
            <a:ext cx="648069" cy="33085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중복확인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36" name="Google Shape;107;g284785a2eaf_4_94">
            <a:extLst>
              <a:ext uri="{FF2B5EF4-FFF2-40B4-BE49-F238E27FC236}">
                <a16:creationId xmlns:a16="http://schemas.microsoft.com/office/drawing/2014/main" id="{805725B1-B32E-5B1B-A578-931871DA8721}"/>
              </a:ext>
            </a:extLst>
          </p:cNvPr>
          <p:cNvSpPr/>
          <p:nvPr/>
        </p:nvSpPr>
        <p:spPr>
          <a:xfrm>
            <a:off x="4819844" y="4240336"/>
            <a:ext cx="1229223" cy="2848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회원가입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9" name="Google Shape;107;g284785a2eaf_4_94">
            <a:extLst>
              <a:ext uri="{FF2B5EF4-FFF2-40B4-BE49-F238E27FC236}">
                <a16:creationId xmlns:a16="http://schemas.microsoft.com/office/drawing/2014/main" id="{7F91C8FA-4D96-4FDB-B4E4-5262A6857FE3}"/>
              </a:ext>
            </a:extLst>
          </p:cNvPr>
          <p:cNvSpPr/>
          <p:nvPr/>
        </p:nvSpPr>
        <p:spPr>
          <a:xfrm>
            <a:off x="748238" y="2115312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아이디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0" name="Google Shape;107;g284785a2eaf_4_94">
            <a:extLst>
              <a:ext uri="{FF2B5EF4-FFF2-40B4-BE49-F238E27FC236}">
                <a16:creationId xmlns:a16="http://schemas.microsoft.com/office/drawing/2014/main" id="{28F6A86E-5FF7-457A-A300-7AAC99C9FFAC}"/>
              </a:ext>
            </a:extLst>
          </p:cNvPr>
          <p:cNvSpPr/>
          <p:nvPr/>
        </p:nvSpPr>
        <p:spPr>
          <a:xfrm>
            <a:off x="755576" y="2496228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비밀번호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" name="Google Shape;107;g284785a2eaf_4_94">
            <a:extLst>
              <a:ext uri="{FF2B5EF4-FFF2-40B4-BE49-F238E27FC236}">
                <a16:creationId xmlns:a16="http://schemas.microsoft.com/office/drawing/2014/main" id="{2569168D-3863-4CBD-B318-882BCB3B906C}"/>
              </a:ext>
            </a:extLst>
          </p:cNvPr>
          <p:cNvSpPr/>
          <p:nvPr/>
        </p:nvSpPr>
        <p:spPr>
          <a:xfrm>
            <a:off x="2624778" y="2503602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비밀번호 확인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2" name="Google Shape;107;g284785a2eaf_4_94">
            <a:extLst>
              <a:ext uri="{FF2B5EF4-FFF2-40B4-BE49-F238E27FC236}">
                <a16:creationId xmlns:a16="http://schemas.microsoft.com/office/drawing/2014/main" id="{023A806F-8922-43E4-8A5C-A081BC2ACFD3}"/>
              </a:ext>
            </a:extLst>
          </p:cNvPr>
          <p:cNvSpPr/>
          <p:nvPr/>
        </p:nvSpPr>
        <p:spPr>
          <a:xfrm>
            <a:off x="747091" y="2971313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우편번호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" name="Google Shape;107;g284785a2eaf_4_94">
            <a:extLst>
              <a:ext uri="{FF2B5EF4-FFF2-40B4-BE49-F238E27FC236}">
                <a16:creationId xmlns:a16="http://schemas.microsoft.com/office/drawing/2014/main" id="{8AEBC8C9-C3D0-4192-BED7-41CB4B85579C}"/>
              </a:ext>
            </a:extLst>
          </p:cNvPr>
          <p:cNvSpPr/>
          <p:nvPr/>
        </p:nvSpPr>
        <p:spPr>
          <a:xfrm>
            <a:off x="2594614" y="2979420"/>
            <a:ext cx="648069" cy="29510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우편번호 검색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48" name="Google Shape;107;g284785a2eaf_4_94">
            <a:extLst>
              <a:ext uri="{FF2B5EF4-FFF2-40B4-BE49-F238E27FC236}">
                <a16:creationId xmlns:a16="http://schemas.microsoft.com/office/drawing/2014/main" id="{876162C0-8C8A-45FB-BA7D-8FE46AB98D14}"/>
              </a:ext>
            </a:extLst>
          </p:cNvPr>
          <p:cNvSpPr/>
          <p:nvPr/>
        </p:nvSpPr>
        <p:spPr>
          <a:xfrm>
            <a:off x="747090" y="3352229"/>
            <a:ext cx="367958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주소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9" name="Google Shape;107;g284785a2eaf_4_94">
            <a:extLst>
              <a:ext uri="{FF2B5EF4-FFF2-40B4-BE49-F238E27FC236}">
                <a16:creationId xmlns:a16="http://schemas.microsoft.com/office/drawing/2014/main" id="{662E90F6-EFD1-4482-82C0-5AD5341E00AD}"/>
              </a:ext>
            </a:extLst>
          </p:cNvPr>
          <p:cNvSpPr/>
          <p:nvPr/>
        </p:nvSpPr>
        <p:spPr>
          <a:xfrm>
            <a:off x="747089" y="3714690"/>
            <a:ext cx="367958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상세주소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0" name="Google Shape;107;g284785a2eaf_4_94">
            <a:extLst>
              <a:ext uri="{FF2B5EF4-FFF2-40B4-BE49-F238E27FC236}">
                <a16:creationId xmlns:a16="http://schemas.microsoft.com/office/drawing/2014/main" id="{7E1970AE-1CC9-4D9F-BDF7-C6C23533124C}"/>
              </a:ext>
            </a:extLst>
          </p:cNvPr>
          <p:cNvSpPr/>
          <p:nvPr/>
        </p:nvSpPr>
        <p:spPr>
          <a:xfrm>
            <a:off x="755576" y="4210044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전화번호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1" name="Google Shape;107;g284785a2eaf_4_94">
            <a:extLst>
              <a:ext uri="{FF2B5EF4-FFF2-40B4-BE49-F238E27FC236}">
                <a16:creationId xmlns:a16="http://schemas.microsoft.com/office/drawing/2014/main" id="{C2D3EA40-CA4D-4E19-A792-3633FD93AA5A}"/>
              </a:ext>
            </a:extLst>
          </p:cNvPr>
          <p:cNvSpPr/>
          <p:nvPr/>
        </p:nvSpPr>
        <p:spPr>
          <a:xfrm>
            <a:off x="2624778" y="4210044"/>
            <a:ext cx="1801902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+mj-ea"/>
                <a:ea typeface="+mj-ea"/>
              </a:rPr>
              <a:t>EMail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 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2" name="Google Shape;107;g284785a2eaf_4_94">
            <a:extLst>
              <a:ext uri="{FF2B5EF4-FFF2-40B4-BE49-F238E27FC236}">
                <a16:creationId xmlns:a16="http://schemas.microsoft.com/office/drawing/2014/main" id="{13D10652-2EA3-44F2-8D84-F95A79C917F9}"/>
              </a:ext>
            </a:extLst>
          </p:cNvPr>
          <p:cNvSpPr/>
          <p:nvPr/>
        </p:nvSpPr>
        <p:spPr>
          <a:xfrm>
            <a:off x="4573229" y="1527247"/>
            <a:ext cx="1732570" cy="976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약관</a:t>
            </a:r>
            <a:r>
              <a:rPr lang="en-US" altLang="ko-KR" dirty="0">
                <a:latin typeface="+mj-ea"/>
                <a:ea typeface="+mj-ea"/>
              </a:rPr>
              <a:t>1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3" name="Google Shape;107;g284785a2eaf_4_94">
            <a:extLst>
              <a:ext uri="{FF2B5EF4-FFF2-40B4-BE49-F238E27FC236}">
                <a16:creationId xmlns:a16="http://schemas.microsoft.com/office/drawing/2014/main" id="{188E36B8-3A30-4211-9DEA-33B3D7F6084D}"/>
              </a:ext>
            </a:extLst>
          </p:cNvPr>
          <p:cNvSpPr/>
          <p:nvPr/>
        </p:nvSpPr>
        <p:spPr>
          <a:xfrm>
            <a:off x="4594923" y="2557591"/>
            <a:ext cx="1732570" cy="976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약관</a:t>
            </a:r>
            <a:r>
              <a:rPr lang="en-US" altLang="ko-KR" dirty="0">
                <a:latin typeface="+mj-ea"/>
                <a:ea typeface="+mj-ea"/>
              </a:rPr>
              <a:t>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4" name="Google Shape;107;g284785a2eaf_4_94">
            <a:extLst>
              <a:ext uri="{FF2B5EF4-FFF2-40B4-BE49-F238E27FC236}">
                <a16:creationId xmlns:a16="http://schemas.microsoft.com/office/drawing/2014/main" id="{7DF16247-6CFB-47EB-B892-9DFF716B5169}"/>
              </a:ext>
            </a:extLst>
          </p:cNvPr>
          <p:cNvSpPr/>
          <p:nvPr/>
        </p:nvSpPr>
        <p:spPr>
          <a:xfrm>
            <a:off x="4828614" y="3561092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+mj-ea"/>
                <a:ea typeface="+mj-ea"/>
              </a:rPr>
              <a:t>약관체크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55" name="Google Shape;107;g284785a2eaf_4_94">
            <a:extLst>
              <a:ext uri="{FF2B5EF4-FFF2-40B4-BE49-F238E27FC236}">
                <a16:creationId xmlns:a16="http://schemas.microsoft.com/office/drawing/2014/main" id="{D95AF57C-B9CD-4425-B257-23F676A82A2C}"/>
              </a:ext>
            </a:extLst>
          </p:cNvPr>
          <p:cNvSpPr/>
          <p:nvPr/>
        </p:nvSpPr>
        <p:spPr>
          <a:xfrm>
            <a:off x="4828614" y="3760811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00" dirty="0">
                <a:latin typeface="+mj-ea"/>
                <a:ea typeface="+mj-ea"/>
              </a:rPr>
              <a:t>약관체크</a:t>
            </a:r>
          </a:p>
        </p:txBody>
      </p:sp>
      <p:sp>
        <p:nvSpPr>
          <p:cNvPr id="56" name="Google Shape;107;g284785a2eaf_4_94">
            <a:extLst>
              <a:ext uri="{FF2B5EF4-FFF2-40B4-BE49-F238E27FC236}">
                <a16:creationId xmlns:a16="http://schemas.microsoft.com/office/drawing/2014/main" id="{C75336E8-9B7A-4D11-916D-E1F05A2806CB}"/>
              </a:ext>
            </a:extLst>
          </p:cNvPr>
          <p:cNvSpPr/>
          <p:nvPr/>
        </p:nvSpPr>
        <p:spPr>
          <a:xfrm>
            <a:off x="4828614" y="3960636"/>
            <a:ext cx="1229223" cy="1535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00" dirty="0">
                <a:latin typeface="+mj-ea"/>
                <a:ea typeface="+mj-ea"/>
              </a:rPr>
              <a:t>약관체크</a:t>
            </a:r>
          </a:p>
        </p:txBody>
      </p:sp>
      <p:sp>
        <p:nvSpPr>
          <p:cNvPr id="57" name="Google Shape;116;g284785a2eaf_4_94">
            <a:extLst>
              <a:ext uri="{FF2B5EF4-FFF2-40B4-BE49-F238E27FC236}">
                <a16:creationId xmlns:a16="http://schemas.microsoft.com/office/drawing/2014/main" id="{E20A24E7-27A6-445B-8F78-0D9B294B2B75}"/>
              </a:ext>
            </a:extLst>
          </p:cNvPr>
          <p:cNvSpPr/>
          <p:nvPr/>
        </p:nvSpPr>
        <p:spPr>
          <a:xfrm>
            <a:off x="4691931" y="4175066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1" dirty="0">
                <a:solidFill>
                  <a:schemeClr val="dk1"/>
                </a:solidFill>
              </a:rPr>
              <a:t>3</a:t>
            </a:r>
            <a:endParaRPr dirty="0"/>
          </a:p>
        </p:txBody>
      </p:sp>
      <p:sp>
        <p:nvSpPr>
          <p:cNvPr id="58" name="Google Shape;115;g284785a2eaf_4_94">
            <a:extLst>
              <a:ext uri="{FF2B5EF4-FFF2-40B4-BE49-F238E27FC236}">
                <a16:creationId xmlns:a16="http://schemas.microsoft.com/office/drawing/2014/main" id="{8DEF4BD0-963A-4BEC-81CE-BDDA4BE400B6}"/>
              </a:ext>
            </a:extLst>
          </p:cNvPr>
          <p:cNvSpPr/>
          <p:nvPr/>
        </p:nvSpPr>
        <p:spPr>
          <a:xfrm>
            <a:off x="4522793" y="1477628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59" name="Google Shape;114;g284785a2eaf_4_94">
            <a:extLst>
              <a:ext uri="{FF2B5EF4-FFF2-40B4-BE49-F238E27FC236}">
                <a16:creationId xmlns:a16="http://schemas.microsoft.com/office/drawing/2014/main" id="{CDFD45AB-E138-43F2-B590-2762E32C5885}"/>
              </a:ext>
            </a:extLst>
          </p:cNvPr>
          <p:cNvSpPr/>
          <p:nvPr/>
        </p:nvSpPr>
        <p:spPr>
          <a:xfrm>
            <a:off x="4706074" y="3463899"/>
            <a:ext cx="222300" cy="222300"/>
          </a:xfrm>
          <a:prstGeom prst="ellipse">
            <a:avLst/>
          </a:prstGeom>
          <a:solidFill>
            <a:srgbClr val="F8F8F8">
              <a:alpha val="698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1" dirty="0">
                <a:solidFill>
                  <a:schemeClr val="dk1"/>
                </a:solidFill>
              </a:rPr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54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방 목록의 세부사항을 통합 접근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해당 방의 사진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방 기본 사항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포함된 세부 사항 및 </a:t>
            </a:r>
            <a:br>
              <a:rPr lang="en-US" altLang="ko-KR" sz="1000" dirty="0"/>
            </a:br>
            <a:r>
              <a:rPr lang="ko-KR" altLang="en-US" sz="1000" dirty="0"/>
              <a:t>추가 선택 사항을 아이콘 표시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세부 사항 선택</a:t>
            </a:r>
            <a:br>
              <a:rPr lang="en-US" altLang="ko-KR" sz="1000" dirty="0"/>
            </a:br>
            <a:r>
              <a:rPr lang="en-US" altLang="ko-KR" sz="1000" dirty="0"/>
              <a:t>- Check-in &amp; out : 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예약 버튼을 클릭시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예약 페이지 전환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000" dirty="0"/>
              <a:t>Header </a:t>
            </a:r>
            <a:r>
              <a:rPr lang="ko-KR" altLang="en-US" sz="1000" dirty="0"/>
              <a:t>의 달력을 통해 접근시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en-US" altLang="ko-KR" sz="1000" dirty="0"/>
              <a:t>Check-in &amp; out </a:t>
            </a:r>
            <a:r>
              <a:rPr lang="ko-KR" altLang="en-US" sz="1000" dirty="0"/>
              <a:t>이 고정됨</a:t>
            </a:r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Rooms – detail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1203599"/>
            <a:ext cx="6336704" cy="37444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0" name="Google Shape;107;g284785a2eaf_4_94">
            <a:extLst>
              <a:ext uri="{FF2B5EF4-FFF2-40B4-BE49-F238E27FC236}">
                <a16:creationId xmlns:a16="http://schemas.microsoft.com/office/drawing/2014/main" id="{D5CFB303-DFC3-475D-A07C-6239F590BF9D}"/>
              </a:ext>
            </a:extLst>
          </p:cNvPr>
          <p:cNvSpPr/>
          <p:nvPr/>
        </p:nvSpPr>
        <p:spPr>
          <a:xfrm>
            <a:off x="1374174" y="450276"/>
            <a:ext cx="1815496" cy="50405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세부사항</a:t>
            </a:r>
            <a:br>
              <a:rPr lang="en-US" altLang="ko-KR" sz="800" dirty="0">
                <a:latin typeface="+mj-ea"/>
                <a:ea typeface="+mj-ea"/>
              </a:rPr>
            </a:br>
            <a:br>
              <a:rPr lang="en-US" altLang="ko-KR" sz="800" dirty="0">
                <a:latin typeface="+mj-ea"/>
                <a:ea typeface="+mj-ea"/>
              </a:rPr>
            </a:br>
            <a:endParaRPr sz="800" dirty="0">
              <a:latin typeface="+mj-ea"/>
              <a:ea typeface="+mj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3F701E1-9E7F-4072-A8F9-52DA768FB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28" y="693079"/>
            <a:ext cx="846788" cy="2472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5736B5-8830-45F2-A00D-B9A6B0B82C0D}"/>
              </a:ext>
            </a:extLst>
          </p:cNvPr>
          <p:cNvSpPr/>
          <p:nvPr/>
        </p:nvSpPr>
        <p:spPr>
          <a:xfrm>
            <a:off x="539552" y="1491630"/>
            <a:ext cx="3168352" cy="1728192"/>
          </a:xfrm>
          <a:prstGeom prst="rect">
            <a:avLst/>
          </a:prstGeom>
          <a:solidFill>
            <a:srgbClr val="A2C4C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C6A709-8CFD-4DC3-B96D-79D52265DE29}"/>
              </a:ext>
            </a:extLst>
          </p:cNvPr>
          <p:cNvSpPr/>
          <p:nvPr/>
        </p:nvSpPr>
        <p:spPr>
          <a:xfrm>
            <a:off x="3887926" y="1491630"/>
            <a:ext cx="2484274" cy="32403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818CB8-88B7-4713-9C74-710EFB8E9563}"/>
              </a:ext>
            </a:extLst>
          </p:cNvPr>
          <p:cNvCxnSpPr/>
          <p:nvPr/>
        </p:nvCxnSpPr>
        <p:spPr>
          <a:xfrm>
            <a:off x="539552" y="3939902"/>
            <a:ext cx="31683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0C3810-169A-4B8D-844D-D8BFE2658081}"/>
              </a:ext>
            </a:extLst>
          </p:cNvPr>
          <p:cNvSpPr/>
          <p:nvPr/>
        </p:nvSpPr>
        <p:spPr>
          <a:xfrm>
            <a:off x="4283968" y="1728372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Check-in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87E0B8-207C-4FA9-B1A4-BEDBDBAFAC74}"/>
              </a:ext>
            </a:extLst>
          </p:cNvPr>
          <p:cNvSpPr/>
          <p:nvPr/>
        </p:nvSpPr>
        <p:spPr>
          <a:xfrm>
            <a:off x="4283968" y="2228235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Check-out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D10A82-3703-4D0A-BA3D-27FAFC647289}"/>
              </a:ext>
            </a:extLst>
          </p:cNvPr>
          <p:cNvSpPr/>
          <p:nvPr/>
        </p:nvSpPr>
        <p:spPr>
          <a:xfrm>
            <a:off x="4283968" y="2744625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인원 수 </a:t>
            </a:r>
            <a:r>
              <a:rPr lang="en-US" altLang="ko-KR" sz="1000" dirty="0">
                <a:solidFill>
                  <a:schemeClr val="tx1"/>
                </a:solidFill>
              </a:rPr>
              <a:t>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60B9A2-633A-45E8-94F0-E09BECCC4717}"/>
              </a:ext>
            </a:extLst>
          </p:cNvPr>
          <p:cNvSpPr/>
          <p:nvPr/>
        </p:nvSpPr>
        <p:spPr>
          <a:xfrm>
            <a:off x="4283968" y="3273063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펫 수탁 여부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351C2B-284E-442A-A4F8-E407AD90A56F}"/>
              </a:ext>
            </a:extLst>
          </p:cNvPr>
          <p:cNvSpPr/>
          <p:nvPr/>
        </p:nvSpPr>
        <p:spPr>
          <a:xfrm>
            <a:off x="4283968" y="3772926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조식 포함 여부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10F806-4DCD-43E4-848A-075C2E861764}"/>
              </a:ext>
            </a:extLst>
          </p:cNvPr>
          <p:cNvSpPr/>
          <p:nvPr/>
        </p:nvSpPr>
        <p:spPr>
          <a:xfrm>
            <a:off x="4040326" y="4204974"/>
            <a:ext cx="2216214" cy="423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3515C97-A81E-4573-A14E-8DA87175F5A4}"/>
              </a:ext>
            </a:extLst>
          </p:cNvPr>
          <p:cNvSpPr/>
          <p:nvPr/>
        </p:nvSpPr>
        <p:spPr>
          <a:xfrm>
            <a:off x="525374" y="3308816"/>
            <a:ext cx="3182530" cy="5590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체크인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16:00 /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체크아웃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11:00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기준 인원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4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명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최대 인원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4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명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)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객실면적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86㎡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퀸 침대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D32E74-54BC-4246-9053-03BC53FCC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4" y="4074718"/>
            <a:ext cx="1756548" cy="523475"/>
          </a:xfrm>
          <a:prstGeom prst="rect">
            <a:avLst/>
          </a:prstGeom>
        </p:spPr>
      </p:pic>
      <p:sp>
        <p:nvSpPr>
          <p:cNvPr id="56" name="Oval -1014">
            <a:extLst>
              <a:ext uri="{FF2B5EF4-FFF2-40B4-BE49-F238E27FC236}">
                <a16:creationId xmlns:a16="http://schemas.microsoft.com/office/drawing/2014/main" id="{0C599787-04B4-4F8E-BF67-E7C2A3F9CFE3}"/>
              </a:ext>
            </a:extLst>
          </p:cNvPr>
          <p:cNvSpPr>
            <a:spLocks/>
          </p:cNvSpPr>
          <p:nvPr/>
        </p:nvSpPr>
        <p:spPr bwMode="auto">
          <a:xfrm>
            <a:off x="1607703" y="660088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Oval -1014">
            <a:extLst>
              <a:ext uri="{FF2B5EF4-FFF2-40B4-BE49-F238E27FC236}">
                <a16:creationId xmlns:a16="http://schemas.microsoft.com/office/drawing/2014/main" id="{7F393B13-B9BE-49CE-8F80-33403FF0D7CB}"/>
              </a:ext>
            </a:extLst>
          </p:cNvPr>
          <p:cNvSpPr>
            <a:spLocks/>
          </p:cNvSpPr>
          <p:nvPr/>
        </p:nvSpPr>
        <p:spPr bwMode="auto">
          <a:xfrm>
            <a:off x="569845" y="1542681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Oval -1014">
            <a:extLst>
              <a:ext uri="{FF2B5EF4-FFF2-40B4-BE49-F238E27FC236}">
                <a16:creationId xmlns:a16="http://schemas.microsoft.com/office/drawing/2014/main" id="{FFAF32EF-54C5-4BE8-A87D-25E9C939984D}"/>
              </a:ext>
            </a:extLst>
          </p:cNvPr>
          <p:cNvSpPr>
            <a:spLocks/>
          </p:cNvSpPr>
          <p:nvPr/>
        </p:nvSpPr>
        <p:spPr bwMode="auto">
          <a:xfrm>
            <a:off x="2336531" y="4079561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val -1014">
            <a:extLst>
              <a:ext uri="{FF2B5EF4-FFF2-40B4-BE49-F238E27FC236}">
                <a16:creationId xmlns:a16="http://schemas.microsoft.com/office/drawing/2014/main" id="{3A3C72F9-CF96-4F29-ADF1-32B708ABEA42}"/>
              </a:ext>
            </a:extLst>
          </p:cNvPr>
          <p:cNvSpPr>
            <a:spLocks/>
          </p:cNvSpPr>
          <p:nvPr/>
        </p:nvSpPr>
        <p:spPr bwMode="auto">
          <a:xfrm>
            <a:off x="3419872" y="3347639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val -1014">
            <a:extLst>
              <a:ext uri="{FF2B5EF4-FFF2-40B4-BE49-F238E27FC236}">
                <a16:creationId xmlns:a16="http://schemas.microsoft.com/office/drawing/2014/main" id="{1DB8D552-D883-44D7-945A-D106DD87F718}"/>
              </a:ext>
            </a:extLst>
          </p:cNvPr>
          <p:cNvSpPr>
            <a:spLocks/>
          </p:cNvSpPr>
          <p:nvPr/>
        </p:nvSpPr>
        <p:spPr bwMode="auto">
          <a:xfrm>
            <a:off x="3995991" y="175314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val -1014">
            <a:extLst>
              <a:ext uri="{FF2B5EF4-FFF2-40B4-BE49-F238E27FC236}">
                <a16:creationId xmlns:a16="http://schemas.microsoft.com/office/drawing/2014/main" id="{D0FB785D-CC52-4B90-9B6A-DB77F1B987B6}"/>
              </a:ext>
            </a:extLst>
          </p:cNvPr>
          <p:cNvSpPr>
            <a:spLocks/>
          </p:cNvSpPr>
          <p:nvPr/>
        </p:nvSpPr>
        <p:spPr bwMode="auto">
          <a:xfrm>
            <a:off x="4076795" y="4235911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Google Shape;107;g284785a2eaf_4_94">
            <a:extLst>
              <a:ext uri="{FF2B5EF4-FFF2-40B4-BE49-F238E27FC236}">
                <a16:creationId xmlns:a16="http://schemas.microsoft.com/office/drawing/2014/main" id="{38B2BCEA-7A0D-4A33-9490-54516A20B117}"/>
              </a:ext>
            </a:extLst>
          </p:cNvPr>
          <p:cNvSpPr/>
          <p:nvPr/>
        </p:nvSpPr>
        <p:spPr>
          <a:xfrm>
            <a:off x="4277840" y="459807"/>
            <a:ext cx="1815496" cy="50405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sz="800" dirty="0">
                <a:latin typeface="+mj-ea"/>
                <a:ea typeface="+mj-ea"/>
              </a:rPr>
            </a:br>
            <a:br>
              <a:rPr lang="en-US" altLang="ko-KR" sz="800" dirty="0">
                <a:latin typeface="+mj-ea"/>
                <a:ea typeface="+mj-ea"/>
              </a:rPr>
            </a:br>
            <a:endParaRPr sz="800" dirty="0">
              <a:latin typeface="+mj-ea"/>
              <a:ea typeface="+mj-ea"/>
            </a:endParaRPr>
          </a:p>
        </p:txBody>
      </p:sp>
      <p:sp>
        <p:nvSpPr>
          <p:cNvPr id="65" name="Google Shape;297;g284785a2eaf_0_107">
            <a:extLst>
              <a:ext uri="{FF2B5EF4-FFF2-40B4-BE49-F238E27FC236}">
                <a16:creationId xmlns:a16="http://schemas.microsoft.com/office/drawing/2014/main" id="{C92FEA82-3130-4BC4-9333-48123009341B}"/>
              </a:ext>
            </a:extLst>
          </p:cNvPr>
          <p:cNvSpPr/>
          <p:nvPr/>
        </p:nvSpPr>
        <p:spPr>
          <a:xfrm>
            <a:off x="4863494" y="591835"/>
            <a:ext cx="674702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F363F2-AFD5-444E-B5D9-78F5D4D927AD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093336" y="711835"/>
            <a:ext cx="602953" cy="14025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0884E6B2-0BC8-4AC7-819F-9335B6FBA0C8}"/>
              </a:ext>
            </a:extLst>
          </p:cNvPr>
          <p:cNvSpPr/>
          <p:nvPr/>
        </p:nvSpPr>
        <p:spPr>
          <a:xfrm>
            <a:off x="6040516" y="1851670"/>
            <a:ext cx="179967" cy="547205"/>
          </a:xfrm>
          <a:prstGeom prst="rightBracket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373971-41C8-4D81-8C87-FBDE883F95E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220483" y="2125273"/>
            <a:ext cx="475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-1014">
            <a:extLst>
              <a:ext uri="{FF2B5EF4-FFF2-40B4-BE49-F238E27FC236}">
                <a16:creationId xmlns:a16="http://schemas.microsoft.com/office/drawing/2014/main" id="{1394D64E-63DF-425E-9AFA-63F13CBBA087}"/>
              </a:ext>
            </a:extLst>
          </p:cNvPr>
          <p:cNvSpPr>
            <a:spLocks/>
          </p:cNvSpPr>
          <p:nvPr/>
        </p:nvSpPr>
        <p:spPr bwMode="auto">
          <a:xfrm>
            <a:off x="4586259" y="594081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4156451-B711-4546-BADA-36DD89FAE1EE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281922" y="940316"/>
            <a:ext cx="0" cy="26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9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로그인 </a:t>
            </a:r>
            <a:r>
              <a:rPr lang="ko-KR" altLang="en-US" sz="1000" dirty="0" err="1"/>
              <a:t>성공시</a:t>
            </a:r>
            <a:r>
              <a:rPr lang="ko-KR" altLang="en-US" sz="1000" dirty="0"/>
              <a:t> </a:t>
            </a:r>
            <a:r>
              <a:rPr lang="en-US" altLang="ko-KR" sz="1000" dirty="0"/>
              <a:t>My Page</a:t>
            </a:r>
            <a:r>
              <a:rPr lang="ko-KR" altLang="en-US" sz="1000" dirty="0"/>
              <a:t>로 전환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마우스 </a:t>
            </a:r>
            <a:r>
              <a:rPr lang="ko-KR" altLang="en-US" sz="1000" dirty="0" err="1"/>
              <a:t>오버시</a:t>
            </a:r>
            <a:r>
              <a:rPr lang="ko-KR" altLang="en-US" sz="1000" dirty="0"/>
              <a:t> 선택 박스 구현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예약 정보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화면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회원 정보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로그아웃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해당 방의 사진 표시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선택 내역</a:t>
            </a:r>
            <a:r>
              <a:rPr lang="en-US" altLang="ko-KR" sz="1000" dirty="0"/>
              <a:t> : </a:t>
            </a:r>
            <a:r>
              <a:rPr lang="ko-KR" altLang="en-US" sz="1000" dirty="0"/>
              <a:t>유료 사항 관련 선택한 목록을 고지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결제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선택 사항에 따른 금액 및 총 결제 금액 안내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예약 완료 표시 반영</a:t>
            </a:r>
            <a:br>
              <a:rPr lang="en-US" altLang="ko-KR" sz="1000" dirty="0"/>
            </a:b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Rooms – detail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3" name="Google Shape;108;g284785a2eaf_4_94">
            <a:extLst>
              <a:ext uri="{FF2B5EF4-FFF2-40B4-BE49-F238E27FC236}">
                <a16:creationId xmlns:a16="http://schemas.microsoft.com/office/drawing/2014/main" id="{E9F57162-1A0C-494D-89E7-381477734997}"/>
              </a:ext>
            </a:extLst>
          </p:cNvPr>
          <p:cNvSpPr/>
          <p:nvPr/>
        </p:nvSpPr>
        <p:spPr>
          <a:xfrm>
            <a:off x="1052776" y="531300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BDC457C2-F702-4665-859E-594466671B9E}"/>
              </a:ext>
            </a:extLst>
          </p:cNvPr>
          <p:cNvSpPr/>
          <p:nvPr/>
        </p:nvSpPr>
        <p:spPr>
          <a:xfrm>
            <a:off x="3305580" y="611337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12123978-A29D-42E9-97E8-EF6AF5CF0B3B}"/>
              </a:ext>
            </a:extLst>
          </p:cNvPr>
          <p:cNvSpPr/>
          <p:nvPr/>
        </p:nvSpPr>
        <p:spPr>
          <a:xfrm>
            <a:off x="4294051" y="611337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730DC56A-93A8-43D0-94EA-102716402F54}"/>
              </a:ext>
            </a:extLst>
          </p:cNvPr>
          <p:cNvSpPr/>
          <p:nvPr/>
        </p:nvSpPr>
        <p:spPr>
          <a:xfrm>
            <a:off x="5273617" y="611337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+mj-ea"/>
                <a:ea typeface="+mj-ea"/>
              </a:rPr>
              <a:t>My Page</a:t>
            </a:r>
            <a:endParaRPr sz="900" dirty="0">
              <a:latin typeface="+mj-ea"/>
              <a:ea typeface="+mj-ea"/>
            </a:endParaRPr>
          </a:p>
        </p:txBody>
      </p:sp>
      <p:sp>
        <p:nvSpPr>
          <p:cNvPr id="38" name="Rectangle -1018">
            <a:extLst>
              <a:ext uri="{FF2B5EF4-FFF2-40B4-BE49-F238E27FC236}">
                <a16:creationId xmlns:a16="http://schemas.microsoft.com/office/drawing/2014/main" id="{E062DAC6-517C-43DB-92DF-A2B9F9F6FA68}"/>
              </a:ext>
            </a:extLst>
          </p:cNvPr>
          <p:cNvSpPr>
            <a:spLocks/>
          </p:cNvSpPr>
          <p:nvPr/>
        </p:nvSpPr>
        <p:spPr bwMode="auto">
          <a:xfrm>
            <a:off x="1268800" y="622861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4CEB1F6-DDCC-457F-A326-7AE98BF51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27" y="984355"/>
            <a:ext cx="999745" cy="114586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6409F9-F2A2-4DF3-9935-1C4C5CA5230A}"/>
              </a:ext>
            </a:extLst>
          </p:cNvPr>
          <p:cNvSpPr/>
          <p:nvPr/>
        </p:nvSpPr>
        <p:spPr>
          <a:xfrm>
            <a:off x="251520" y="1275605"/>
            <a:ext cx="4968552" cy="3672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7EB840C-C47D-4AF5-A0A2-3F2A3453092E}"/>
              </a:ext>
            </a:extLst>
          </p:cNvPr>
          <p:cNvSpPr/>
          <p:nvPr/>
        </p:nvSpPr>
        <p:spPr>
          <a:xfrm>
            <a:off x="2447719" y="1982727"/>
            <a:ext cx="2484274" cy="26933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9F500C3-AF6E-402B-9A10-EBFB51D3D6FB}"/>
              </a:ext>
            </a:extLst>
          </p:cNvPr>
          <p:cNvSpPr/>
          <p:nvPr/>
        </p:nvSpPr>
        <p:spPr>
          <a:xfrm>
            <a:off x="395858" y="1982727"/>
            <a:ext cx="1854261" cy="1181196"/>
          </a:xfrm>
          <a:prstGeom prst="rect">
            <a:avLst/>
          </a:prstGeom>
          <a:solidFill>
            <a:srgbClr val="A2C4C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87A142-C539-497C-8484-4AD899C79145}"/>
              </a:ext>
            </a:extLst>
          </p:cNvPr>
          <p:cNvSpPr/>
          <p:nvPr/>
        </p:nvSpPr>
        <p:spPr>
          <a:xfrm>
            <a:off x="2600119" y="4149075"/>
            <a:ext cx="2216214" cy="423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완료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B59537-D3EC-4692-B14A-97FF77F7BEC2}"/>
              </a:ext>
            </a:extLst>
          </p:cNvPr>
          <p:cNvSpPr/>
          <p:nvPr/>
        </p:nvSpPr>
        <p:spPr>
          <a:xfrm>
            <a:off x="381680" y="3252916"/>
            <a:ext cx="1868439" cy="142317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선택 사항 안내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</a:br>
            <a:b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날짜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인원 수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펫 수탁 여부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조식 여부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53" name="Oval -1014">
            <a:extLst>
              <a:ext uri="{FF2B5EF4-FFF2-40B4-BE49-F238E27FC236}">
                <a16:creationId xmlns:a16="http://schemas.microsoft.com/office/drawing/2014/main" id="{68161410-C7A5-4918-A314-928FA79BC10B}"/>
              </a:ext>
            </a:extLst>
          </p:cNvPr>
          <p:cNvSpPr>
            <a:spLocks/>
          </p:cNvSpPr>
          <p:nvPr/>
        </p:nvSpPr>
        <p:spPr bwMode="auto">
          <a:xfrm>
            <a:off x="5046516" y="340410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Oval -1014">
            <a:extLst>
              <a:ext uri="{FF2B5EF4-FFF2-40B4-BE49-F238E27FC236}">
                <a16:creationId xmlns:a16="http://schemas.microsoft.com/office/drawing/2014/main" id="{824BAD3D-DF3D-472E-8FB2-AB6E11633501}"/>
              </a:ext>
            </a:extLst>
          </p:cNvPr>
          <p:cNvSpPr>
            <a:spLocks/>
          </p:cNvSpPr>
          <p:nvPr/>
        </p:nvSpPr>
        <p:spPr bwMode="auto">
          <a:xfrm>
            <a:off x="426151" y="2063463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Oval -1014">
            <a:extLst>
              <a:ext uri="{FF2B5EF4-FFF2-40B4-BE49-F238E27FC236}">
                <a16:creationId xmlns:a16="http://schemas.microsoft.com/office/drawing/2014/main" id="{574F2C9C-945E-4040-B9A0-5D0D37B65D27}"/>
              </a:ext>
            </a:extLst>
          </p:cNvPr>
          <p:cNvSpPr>
            <a:spLocks/>
          </p:cNvSpPr>
          <p:nvPr/>
        </p:nvSpPr>
        <p:spPr bwMode="auto">
          <a:xfrm>
            <a:off x="5220072" y="1140788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87E721A-6B57-4FCF-89AA-00E687C5E745}"/>
              </a:ext>
            </a:extLst>
          </p:cNvPr>
          <p:cNvCxnSpPr>
            <a:cxnSpLocks/>
          </p:cNvCxnSpPr>
          <p:nvPr/>
        </p:nvCxnSpPr>
        <p:spPr>
          <a:xfrm>
            <a:off x="381680" y="1851670"/>
            <a:ext cx="455031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DF7A34-7212-462F-99C6-BB82AAB3A837}"/>
              </a:ext>
            </a:extLst>
          </p:cNvPr>
          <p:cNvSpPr txBox="1"/>
          <p:nvPr/>
        </p:nvSpPr>
        <p:spPr>
          <a:xfrm>
            <a:off x="1674301" y="1463290"/>
            <a:ext cx="2009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ThrowsOut</a:t>
            </a:r>
            <a:r>
              <a:rPr lang="en-US" altLang="ko-KR" sz="1200" dirty="0"/>
              <a:t> </a:t>
            </a:r>
            <a:r>
              <a:rPr lang="ko-KR" altLang="en-US" sz="1200" dirty="0"/>
              <a:t>님 환영합니다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D4EF4F2-5752-4472-A055-F91F1BD1EE94}"/>
              </a:ext>
            </a:extLst>
          </p:cNvPr>
          <p:cNvCxnSpPr>
            <a:cxnSpLocks/>
          </p:cNvCxnSpPr>
          <p:nvPr/>
        </p:nvCxnSpPr>
        <p:spPr>
          <a:xfrm>
            <a:off x="426151" y="3595971"/>
            <a:ext cx="1823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71B7A4-787B-46E6-B185-BAEDCAADDA47}"/>
              </a:ext>
            </a:extLst>
          </p:cNvPr>
          <p:cNvCxnSpPr>
            <a:cxnSpLocks/>
          </p:cNvCxnSpPr>
          <p:nvPr/>
        </p:nvCxnSpPr>
        <p:spPr>
          <a:xfrm>
            <a:off x="3432726" y="2393000"/>
            <a:ext cx="1396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8E364EE-EFF6-486A-BEC7-79265D78A4DA}"/>
              </a:ext>
            </a:extLst>
          </p:cNvPr>
          <p:cNvSpPr txBox="1"/>
          <p:nvPr/>
        </p:nvSpPr>
        <p:spPr>
          <a:xfrm>
            <a:off x="2493457" y="2023668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4AFC8B2-9455-41B9-BE2F-50D827B85C64}"/>
              </a:ext>
            </a:extLst>
          </p:cNvPr>
          <p:cNvSpPr txBox="1"/>
          <p:nvPr/>
        </p:nvSpPr>
        <p:spPr>
          <a:xfrm>
            <a:off x="2584445" y="2092544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정보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1799EEE-2CE9-4A4F-832E-D869AC718ACC}"/>
              </a:ext>
            </a:extLst>
          </p:cNvPr>
          <p:cNvCxnSpPr>
            <a:cxnSpLocks/>
          </p:cNvCxnSpPr>
          <p:nvPr/>
        </p:nvCxnSpPr>
        <p:spPr>
          <a:xfrm>
            <a:off x="2589097" y="2393000"/>
            <a:ext cx="7378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592B0EF-6FB0-49A3-B8E4-2E51EE5BC004}"/>
              </a:ext>
            </a:extLst>
          </p:cNvPr>
          <p:cNvSpPr txBox="1"/>
          <p:nvPr/>
        </p:nvSpPr>
        <p:spPr>
          <a:xfrm>
            <a:off x="3361236" y="2423638"/>
            <a:ext cx="772969" cy="1284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 dirty="0"/>
              <a:t>Deluxe</a:t>
            </a:r>
            <a:r>
              <a:rPr lang="ko-KR" altLang="en-US" sz="800" dirty="0"/>
              <a:t> </a:t>
            </a:r>
            <a:r>
              <a:rPr lang="en-US" altLang="ko-KR" sz="800" dirty="0"/>
              <a:t>/</a:t>
            </a:r>
            <a:r>
              <a:rPr lang="ko-KR" altLang="en-US" sz="800" dirty="0"/>
              <a:t> </a:t>
            </a:r>
            <a:r>
              <a:rPr lang="en-US" altLang="ko-KR" sz="800" dirty="0"/>
              <a:t>1</a:t>
            </a:r>
            <a:r>
              <a:rPr lang="ko-KR" altLang="en-US" sz="800" dirty="0"/>
              <a:t>박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인원 규정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펫 수탁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조식 선택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변상 안내</a:t>
            </a:r>
            <a:endParaRPr lang="en-US" altLang="ko-KR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1EF84F-A53B-4193-A166-E07C5167C03E}"/>
              </a:ext>
            </a:extLst>
          </p:cNvPr>
          <p:cNvSpPr txBox="1"/>
          <p:nvPr/>
        </p:nvSpPr>
        <p:spPr>
          <a:xfrm>
            <a:off x="4179326" y="2408228"/>
            <a:ext cx="700833" cy="1284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800" dirty="0"/>
              <a:t>\1,200,000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\100,000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A38104A-D350-472F-B57A-EEFCC821466A}"/>
              </a:ext>
            </a:extLst>
          </p:cNvPr>
          <p:cNvCxnSpPr>
            <a:cxnSpLocks/>
          </p:cNvCxnSpPr>
          <p:nvPr/>
        </p:nvCxnSpPr>
        <p:spPr>
          <a:xfrm>
            <a:off x="3432726" y="3818808"/>
            <a:ext cx="13965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337D621-D9C1-4903-A630-C110484C82E6}"/>
              </a:ext>
            </a:extLst>
          </p:cNvPr>
          <p:cNvSpPr txBox="1"/>
          <p:nvPr/>
        </p:nvSpPr>
        <p:spPr>
          <a:xfrm>
            <a:off x="3361236" y="3813861"/>
            <a:ext cx="818090" cy="29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/>
              <a:t>총 결제 금액</a:t>
            </a:r>
            <a:endParaRPr lang="en-US" altLang="ko-KR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0286D4-E6F1-4B89-AD9C-3D9DD9914F44}"/>
              </a:ext>
            </a:extLst>
          </p:cNvPr>
          <p:cNvSpPr txBox="1"/>
          <p:nvPr/>
        </p:nvSpPr>
        <p:spPr>
          <a:xfrm>
            <a:off x="4095235" y="3817823"/>
            <a:ext cx="818090" cy="29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800" b="1" dirty="0"/>
              <a:t>\1,300,000</a:t>
            </a:r>
          </a:p>
        </p:txBody>
      </p:sp>
      <p:sp>
        <p:nvSpPr>
          <p:cNvPr id="78" name="Oval -1014">
            <a:extLst>
              <a:ext uri="{FF2B5EF4-FFF2-40B4-BE49-F238E27FC236}">
                <a16:creationId xmlns:a16="http://schemas.microsoft.com/office/drawing/2014/main" id="{49E246B7-1E93-4DFA-8982-6318FABC63FA}"/>
              </a:ext>
            </a:extLst>
          </p:cNvPr>
          <p:cNvSpPr>
            <a:spLocks/>
          </p:cNvSpPr>
          <p:nvPr/>
        </p:nvSpPr>
        <p:spPr bwMode="auto">
          <a:xfrm>
            <a:off x="2672867" y="4200657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373971-41C8-4D81-8C87-FBDE883F95E1}"/>
              </a:ext>
            </a:extLst>
          </p:cNvPr>
          <p:cNvCxnSpPr>
            <a:cxnSpLocks/>
          </p:cNvCxnSpPr>
          <p:nvPr/>
        </p:nvCxnSpPr>
        <p:spPr>
          <a:xfrm>
            <a:off x="6093336" y="1275605"/>
            <a:ext cx="602953" cy="0"/>
          </a:xfrm>
          <a:prstGeom prst="line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-1014">
            <a:extLst>
              <a:ext uri="{FF2B5EF4-FFF2-40B4-BE49-F238E27FC236}">
                <a16:creationId xmlns:a16="http://schemas.microsoft.com/office/drawing/2014/main" id="{1F7C8223-7581-4E37-8137-1A528B8BCDF4}"/>
              </a:ext>
            </a:extLst>
          </p:cNvPr>
          <p:cNvSpPr>
            <a:spLocks/>
          </p:cNvSpPr>
          <p:nvPr/>
        </p:nvSpPr>
        <p:spPr bwMode="auto">
          <a:xfrm>
            <a:off x="1920329" y="3294979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Oval -1014">
            <a:extLst>
              <a:ext uri="{FF2B5EF4-FFF2-40B4-BE49-F238E27FC236}">
                <a16:creationId xmlns:a16="http://schemas.microsoft.com/office/drawing/2014/main" id="{50A4C54F-E143-4CC2-A95D-FADD3616AC5D}"/>
              </a:ext>
            </a:extLst>
          </p:cNvPr>
          <p:cNvSpPr>
            <a:spLocks/>
          </p:cNvSpPr>
          <p:nvPr/>
        </p:nvSpPr>
        <p:spPr bwMode="auto">
          <a:xfrm>
            <a:off x="4578409" y="2036868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F363F2-AFD5-444E-B5D9-78F5D4D927AD}"/>
              </a:ext>
            </a:extLst>
          </p:cNvPr>
          <p:cNvCxnSpPr>
            <a:cxnSpLocks/>
          </p:cNvCxnSpPr>
          <p:nvPr/>
        </p:nvCxnSpPr>
        <p:spPr>
          <a:xfrm>
            <a:off x="5940110" y="719932"/>
            <a:ext cx="756179" cy="555673"/>
          </a:xfrm>
          <a:prstGeom prst="bentConnector3">
            <a:avLst>
              <a:gd name="adj1" fmla="val 987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32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55555"/>
              </p:ext>
            </p:extLst>
          </p:nvPr>
        </p:nvGraphicFramePr>
        <p:xfrm>
          <a:off x="217612" y="622201"/>
          <a:ext cx="8631436" cy="413902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900" i="0" u="none" strike="noStrike" cap="none" dirty="0">
                          <a:solidFill>
                            <a:srgbClr val="000000"/>
                          </a:solidFill>
                        </a:rPr>
                        <a:t>2023.09.27</a:t>
                      </a:r>
                      <a:endParaRPr lang="en-US" altLang="ko-KR" sz="900" dirty="0"/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strike="noStrike" cap="none" dirty="0">
                          <a:solidFill>
                            <a:srgbClr val="000000"/>
                          </a:solidFill>
                        </a:rPr>
                        <a:t>각 팀원 별 스토리 보드 </a:t>
                      </a:r>
                      <a:r>
                        <a:rPr lang="ko-KR" altLang="en-US" sz="900" i="0" u="none" strike="noStrike" cap="none" dirty="0">
                          <a:solidFill>
                            <a:srgbClr val="000000"/>
                          </a:solidFill>
                        </a:rPr>
                        <a:t>작성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2023.10.05</a:t>
                      </a:r>
                      <a:endParaRPr lang="en-US" altLang="ko-KR" sz="900" i="0" u="none" dirty="0">
                        <a:solidFill>
                          <a:schemeClr val="dk1"/>
                        </a:solidFill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3, 4, 5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홈페이지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초기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구성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681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3, 4, 5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세부구현 사항 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각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버튼별 기능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관련 DB 구성 , ERD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관련 DB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2023.10.17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6, 7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프레임 구현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2023.10.18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6, 7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세부 레이아웃 구성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2023.10.23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~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각 팀원 작성 및 구성도 합산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2023.11.28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 ~ 22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구성에 관한 포지션 변경 및 업무할당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김민현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2023.11.29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12, 22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로고작업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2023.11.30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18, 19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NAV(Pixed)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내위치확인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footer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675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출석체크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유승현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13, 14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구성 및 로그아웃 버튼 생성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김민현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13, 14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6544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0.9.0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7, 19, 20, 21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 3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유승현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 1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보완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6724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로그인 </a:t>
            </a:r>
            <a:r>
              <a:rPr lang="ko-KR" altLang="en-US" sz="1000" dirty="0" err="1"/>
              <a:t>성공시</a:t>
            </a:r>
            <a:r>
              <a:rPr lang="ko-KR" altLang="en-US" sz="1000" dirty="0"/>
              <a:t> </a:t>
            </a:r>
            <a:r>
              <a:rPr lang="en-US" altLang="ko-KR" sz="1000" dirty="0"/>
              <a:t>My Page</a:t>
            </a:r>
            <a:r>
              <a:rPr lang="ko-KR" altLang="en-US" sz="1000" dirty="0"/>
              <a:t>로 전환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마우스 </a:t>
            </a:r>
            <a:r>
              <a:rPr lang="ko-KR" altLang="en-US" sz="1000" dirty="0" err="1"/>
              <a:t>오버시</a:t>
            </a:r>
            <a:r>
              <a:rPr lang="ko-KR" altLang="en-US" sz="1000" dirty="0"/>
              <a:t> 선택 박스 구현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예약 정보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회원 정보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화면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로그아웃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000" dirty="0"/>
              <a:t>Email </a:t>
            </a:r>
            <a:r>
              <a:rPr lang="ko-KR" altLang="en-US" sz="1000" dirty="0" err="1"/>
              <a:t>입력창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이름 </a:t>
            </a:r>
            <a:r>
              <a:rPr lang="ko-KR" altLang="en-US" sz="1000" dirty="0" err="1"/>
              <a:t>입력창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휴대번호 </a:t>
            </a:r>
            <a:r>
              <a:rPr lang="ko-KR" altLang="en-US" sz="1000" dirty="0" err="1"/>
              <a:t>입력창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현재 비밀번호 </a:t>
            </a:r>
            <a:r>
              <a:rPr lang="ko-KR" altLang="en-US" sz="1000" dirty="0" err="1"/>
              <a:t>입력창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변경할 비밀번호 </a:t>
            </a:r>
            <a:r>
              <a:rPr lang="ko-KR" altLang="en-US" sz="1000" dirty="0" err="1"/>
              <a:t>입력창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회원탈퇴 버튼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전체 내역 저장</a:t>
            </a:r>
            <a:br>
              <a:rPr lang="en-US" altLang="ko-KR" sz="1000" dirty="0"/>
            </a:b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Rooms – detail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3" name="Google Shape;108;g284785a2eaf_4_94">
            <a:extLst>
              <a:ext uri="{FF2B5EF4-FFF2-40B4-BE49-F238E27FC236}">
                <a16:creationId xmlns:a16="http://schemas.microsoft.com/office/drawing/2014/main" id="{E9F57162-1A0C-494D-89E7-381477734997}"/>
              </a:ext>
            </a:extLst>
          </p:cNvPr>
          <p:cNvSpPr/>
          <p:nvPr/>
        </p:nvSpPr>
        <p:spPr>
          <a:xfrm>
            <a:off x="1052776" y="531300"/>
            <a:ext cx="5040560" cy="4071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BDC457C2-F702-4665-859E-594466671B9E}"/>
              </a:ext>
            </a:extLst>
          </p:cNvPr>
          <p:cNvSpPr/>
          <p:nvPr/>
        </p:nvSpPr>
        <p:spPr>
          <a:xfrm>
            <a:off x="3305580" y="611337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달력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12123978-A29D-42E9-97E8-EF6AF5CF0B3B}"/>
              </a:ext>
            </a:extLst>
          </p:cNvPr>
          <p:cNvSpPr/>
          <p:nvPr/>
        </p:nvSpPr>
        <p:spPr>
          <a:xfrm>
            <a:off x="4294051" y="611337"/>
            <a:ext cx="666494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dk1"/>
                </a:solidFill>
                <a:latin typeface="+mj-ea"/>
                <a:ea typeface="+mj-ea"/>
              </a:rPr>
              <a:t>방</a:t>
            </a:r>
            <a:endParaRPr sz="1000" dirty="0"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730DC56A-93A8-43D0-94EA-102716402F54}"/>
              </a:ext>
            </a:extLst>
          </p:cNvPr>
          <p:cNvSpPr/>
          <p:nvPr/>
        </p:nvSpPr>
        <p:spPr>
          <a:xfrm>
            <a:off x="5273617" y="611337"/>
            <a:ext cx="666493" cy="2400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+mj-ea"/>
                <a:ea typeface="+mj-ea"/>
              </a:rPr>
              <a:t>My Page</a:t>
            </a:r>
            <a:endParaRPr sz="900" dirty="0">
              <a:latin typeface="+mj-ea"/>
              <a:ea typeface="+mj-ea"/>
            </a:endParaRPr>
          </a:p>
        </p:txBody>
      </p:sp>
      <p:sp>
        <p:nvSpPr>
          <p:cNvPr id="38" name="Rectangle -1018">
            <a:extLst>
              <a:ext uri="{FF2B5EF4-FFF2-40B4-BE49-F238E27FC236}">
                <a16:creationId xmlns:a16="http://schemas.microsoft.com/office/drawing/2014/main" id="{E062DAC6-517C-43DB-92DF-A2B9F9F6FA68}"/>
              </a:ext>
            </a:extLst>
          </p:cNvPr>
          <p:cNvSpPr>
            <a:spLocks/>
          </p:cNvSpPr>
          <p:nvPr/>
        </p:nvSpPr>
        <p:spPr bwMode="auto">
          <a:xfrm>
            <a:off x="1268800" y="622861"/>
            <a:ext cx="449551" cy="233362"/>
          </a:xfrm>
          <a:prstGeom prst="rect">
            <a:avLst/>
          </a:prstGeom>
          <a:solidFill>
            <a:srgbClr val="D9D9D9"/>
          </a:solidFill>
          <a:ln w="25400">
            <a:solidFill>
              <a:schemeClr val="bg2">
                <a:lumMod val="40000"/>
                <a:lumOff val="60000"/>
              </a:schemeClr>
            </a:solidFill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로고</a:t>
            </a:r>
            <a:endParaRPr kumimoji="0" lang="ko-KR" altLang="en-US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4CEB1F6-DDCC-457F-A326-7AE98BF51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27" y="984355"/>
            <a:ext cx="999745" cy="114586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6409F9-F2A2-4DF3-9935-1C4C5CA5230A}"/>
              </a:ext>
            </a:extLst>
          </p:cNvPr>
          <p:cNvSpPr/>
          <p:nvPr/>
        </p:nvSpPr>
        <p:spPr>
          <a:xfrm>
            <a:off x="251520" y="1275605"/>
            <a:ext cx="4968552" cy="3672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Oval -1014">
            <a:extLst>
              <a:ext uri="{FF2B5EF4-FFF2-40B4-BE49-F238E27FC236}">
                <a16:creationId xmlns:a16="http://schemas.microsoft.com/office/drawing/2014/main" id="{68161410-C7A5-4918-A314-928FA79BC10B}"/>
              </a:ext>
            </a:extLst>
          </p:cNvPr>
          <p:cNvSpPr>
            <a:spLocks/>
          </p:cNvSpPr>
          <p:nvPr/>
        </p:nvSpPr>
        <p:spPr bwMode="auto">
          <a:xfrm>
            <a:off x="5046516" y="340410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Oval -1014">
            <a:extLst>
              <a:ext uri="{FF2B5EF4-FFF2-40B4-BE49-F238E27FC236}">
                <a16:creationId xmlns:a16="http://schemas.microsoft.com/office/drawing/2014/main" id="{574F2C9C-945E-4040-B9A0-5D0D37B65D27}"/>
              </a:ext>
            </a:extLst>
          </p:cNvPr>
          <p:cNvSpPr>
            <a:spLocks/>
          </p:cNvSpPr>
          <p:nvPr/>
        </p:nvSpPr>
        <p:spPr bwMode="auto">
          <a:xfrm>
            <a:off x="5210628" y="1393979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87E721A-6B57-4FCF-89AA-00E687C5E745}"/>
              </a:ext>
            </a:extLst>
          </p:cNvPr>
          <p:cNvCxnSpPr>
            <a:cxnSpLocks/>
          </p:cNvCxnSpPr>
          <p:nvPr/>
        </p:nvCxnSpPr>
        <p:spPr>
          <a:xfrm>
            <a:off x="381680" y="1851670"/>
            <a:ext cx="455031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DF7A34-7212-462F-99C6-BB82AAB3A837}"/>
              </a:ext>
            </a:extLst>
          </p:cNvPr>
          <p:cNvSpPr txBox="1"/>
          <p:nvPr/>
        </p:nvSpPr>
        <p:spPr>
          <a:xfrm>
            <a:off x="1674301" y="1463290"/>
            <a:ext cx="20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ThrowsOut</a:t>
            </a:r>
            <a:r>
              <a:rPr lang="en-US" altLang="ko-KR" sz="1200" dirty="0"/>
              <a:t> </a:t>
            </a:r>
            <a:r>
              <a:rPr lang="ko-KR" altLang="en-US" sz="1200" dirty="0"/>
              <a:t>님의 회원 정보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373971-41C8-4D81-8C87-FBDE883F95E1}"/>
              </a:ext>
            </a:extLst>
          </p:cNvPr>
          <p:cNvCxnSpPr>
            <a:cxnSpLocks/>
          </p:cNvCxnSpPr>
          <p:nvPr/>
        </p:nvCxnSpPr>
        <p:spPr>
          <a:xfrm>
            <a:off x="6185672" y="1519394"/>
            <a:ext cx="510556" cy="0"/>
          </a:xfrm>
          <a:prstGeom prst="line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5F363F2-AFD5-444E-B5D9-78F5D4D927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8246" y="731409"/>
            <a:ext cx="819849" cy="756117"/>
          </a:xfrm>
          <a:prstGeom prst="bentConnector3">
            <a:avLst>
              <a:gd name="adj1" fmla="val 23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07;g284785a2eaf_4_94">
            <a:extLst>
              <a:ext uri="{FF2B5EF4-FFF2-40B4-BE49-F238E27FC236}">
                <a16:creationId xmlns:a16="http://schemas.microsoft.com/office/drawing/2014/main" id="{11D862E3-5B06-4560-8545-0C5F15E2F7D0}"/>
              </a:ext>
            </a:extLst>
          </p:cNvPr>
          <p:cNvSpPr/>
          <p:nvPr/>
        </p:nvSpPr>
        <p:spPr>
          <a:xfrm>
            <a:off x="739005" y="2601897"/>
            <a:ext cx="247861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이름 </a:t>
            </a:r>
            <a:r>
              <a:rPr lang="en-US" altLang="ko-KR" sz="1200" dirty="0">
                <a:latin typeface="+mj-ea"/>
                <a:ea typeface="+mj-ea"/>
              </a:rPr>
              <a:t>:  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49" name="Google Shape;107;g284785a2eaf_4_94">
            <a:extLst>
              <a:ext uri="{FF2B5EF4-FFF2-40B4-BE49-F238E27FC236}">
                <a16:creationId xmlns:a16="http://schemas.microsoft.com/office/drawing/2014/main" id="{32062DD7-6415-4FE1-B75F-C477127993C7}"/>
              </a:ext>
            </a:extLst>
          </p:cNvPr>
          <p:cNvSpPr/>
          <p:nvPr/>
        </p:nvSpPr>
        <p:spPr>
          <a:xfrm>
            <a:off x="3295436" y="2978668"/>
            <a:ext cx="648069" cy="33085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인증요청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50" name="Google Shape;107;g284785a2eaf_4_94">
            <a:extLst>
              <a:ext uri="{FF2B5EF4-FFF2-40B4-BE49-F238E27FC236}">
                <a16:creationId xmlns:a16="http://schemas.microsoft.com/office/drawing/2014/main" id="{33019121-F5C1-49E9-8C59-878C6328E129}"/>
              </a:ext>
            </a:extLst>
          </p:cNvPr>
          <p:cNvSpPr/>
          <p:nvPr/>
        </p:nvSpPr>
        <p:spPr>
          <a:xfrm>
            <a:off x="739004" y="3448949"/>
            <a:ext cx="2487107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현재 비밀번호 </a:t>
            </a:r>
            <a:r>
              <a:rPr lang="en-US" altLang="ko-KR" sz="1200" dirty="0">
                <a:latin typeface="+mj-ea"/>
                <a:ea typeface="+mj-ea"/>
              </a:rPr>
              <a:t>:  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51" name="Google Shape;107;g284785a2eaf_4_94">
            <a:extLst>
              <a:ext uri="{FF2B5EF4-FFF2-40B4-BE49-F238E27FC236}">
                <a16:creationId xmlns:a16="http://schemas.microsoft.com/office/drawing/2014/main" id="{0B72CE92-5183-480D-A7F1-4E123375EE0D}"/>
              </a:ext>
            </a:extLst>
          </p:cNvPr>
          <p:cNvSpPr/>
          <p:nvPr/>
        </p:nvSpPr>
        <p:spPr>
          <a:xfrm>
            <a:off x="723731" y="3827940"/>
            <a:ext cx="2502380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변경할 비밀번호 </a:t>
            </a:r>
            <a:r>
              <a:rPr lang="en-US" altLang="ko-KR" sz="1200" dirty="0">
                <a:latin typeface="+mj-ea"/>
                <a:ea typeface="+mj-ea"/>
              </a:rPr>
              <a:t>:  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56" name="Google Shape;107;g284785a2eaf_4_94">
            <a:extLst>
              <a:ext uri="{FF2B5EF4-FFF2-40B4-BE49-F238E27FC236}">
                <a16:creationId xmlns:a16="http://schemas.microsoft.com/office/drawing/2014/main" id="{B96C9142-B333-47E5-9D2E-746610B7A541}"/>
              </a:ext>
            </a:extLst>
          </p:cNvPr>
          <p:cNvSpPr/>
          <p:nvPr/>
        </p:nvSpPr>
        <p:spPr>
          <a:xfrm>
            <a:off x="3295437" y="3840621"/>
            <a:ext cx="648069" cy="29510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변경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57" name="Google Shape;107;g284785a2eaf_4_94">
            <a:extLst>
              <a:ext uri="{FF2B5EF4-FFF2-40B4-BE49-F238E27FC236}">
                <a16:creationId xmlns:a16="http://schemas.microsoft.com/office/drawing/2014/main" id="{F91342FA-DC1A-42DC-BAD7-8AC45D6A3369}"/>
              </a:ext>
            </a:extLst>
          </p:cNvPr>
          <p:cNvSpPr/>
          <p:nvPr/>
        </p:nvSpPr>
        <p:spPr>
          <a:xfrm>
            <a:off x="730518" y="4189757"/>
            <a:ext cx="943783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latin typeface="+mj-ea"/>
                <a:ea typeface="+mj-ea"/>
              </a:rPr>
              <a:t>회원탈퇴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58" name="Google Shape;107;g284785a2eaf_4_94">
            <a:extLst>
              <a:ext uri="{FF2B5EF4-FFF2-40B4-BE49-F238E27FC236}">
                <a16:creationId xmlns:a16="http://schemas.microsoft.com/office/drawing/2014/main" id="{2D40BDC9-EFC2-4D72-B079-5F077369B8B2}"/>
              </a:ext>
            </a:extLst>
          </p:cNvPr>
          <p:cNvSpPr/>
          <p:nvPr/>
        </p:nvSpPr>
        <p:spPr>
          <a:xfrm>
            <a:off x="730517" y="2978668"/>
            <a:ext cx="2487107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j-ea"/>
                <a:ea typeface="+mj-ea"/>
              </a:rPr>
              <a:t>휴대전화번호 </a:t>
            </a:r>
            <a:r>
              <a:rPr lang="en-US" altLang="ko-KR" sz="1200" dirty="0">
                <a:latin typeface="+mj-ea"/>
                <a:ea typeface="+mj-ea"/>
              </a:rPr>
              <a:t>:  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59" name="Google Shape;107;g284785a2eaf_4_94">
            <a:extLst>
              <a:ext uri="{FF2B5EF4-FFF2-40B4-BE49-F238E27FC236}">
                <a16:creationId xmlns:a16="http://schemas.microsoft.com/office/drawing/2014/main" id="{91EAAEC9-E50E-426C-A1EB-BCD1EFBD6734}"/>
              </a:ext>
            </a:extLst>
          </p:cNvPr>
          <p:cNvSpPr/>
          <p:nvPr/>
        </p:nvSpPr>
        <p:spPr>
          <a:xfrm>
            <a:off x="730517" y="2231798"/>
            <a:ext cx="2478619" cy="3227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latin typeface="+mj-ea"/>
                <a:ea typeface="+mj-ea"/>
              </a:rPr>
              <a:t>EMail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 </a:t>
            </a:r>
            <a:endParaRPr sz="1200" dirty="0">
              <a:latin typeface="+mj-ea"/>
              <a:ea typeface="+mj-ea"/>
            </a:endParaRPr>
          </a:p>
        </p:txBody>
      </p:sp>
      <p:sp>
        <p:nvSpPr>
          <p:cNvPr id="60" name="Google Shape;107;g284785a2eaf_4_94">
            <a:extLst>
              <a:ext uri="{FF2B5EF4-FFF2-40B4-BE49-F238E27FC236}">
                <a16:creationId xmlns:a16="http://schemas.microsoft.com/office/drawing/2014/main" id="{A75874CF-9C45-49D4-BED9-DB4F9649BD41}"/>
              </a:ext>
            </a:extLst>
          </p:cNvPr>
          <p:cNvSpPr/>
          <p:nvPr/>
        </p:nvSpPr>
        <p:spPr>
          <a:xfrm>
            <a:off x="3305579" y="4217400"/>
            <a:ext cx="664231" cy="29510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+mj-ea"/>
                <a:ea typeface="+mj-ea"/>
              </a:rPr>
              <a:t>저장하기</a:t>
            </a:r>
            <a:endParaRPr sz="800" dirty="0">
              <a:latin typeface="+mj-ea"/>
              <a:ea typeface="+mj-ea"/>
            </a:endParaRPr>
          </a:p>
        </p:txBody>
      </p:sp>
      <p:sp>
        <p:nvSpPr>
          <p:cNvPr id="79" name="Oval -1014">
            <a:extLst>
              <a:ext uri="{FF2B5EF4-FFF2-40B4-BE49-F238E27FC236}">
                <a16:creationId xmlns:a16="http://schemas.microsoft.com/office/drawing/2014/main" id="{1F7C8223-7581-4E37-8137-1A528B8BCDF4}"/>
              </a:ext>
            </a:extLst>
          </p:cNvPr>
          <p:cNvSpPr>
            <a:spLocks/>
          </p:cNvSpPr>
          <p:nvPr/>
        </p:nvSpPr>
        <p:spPr bwMode="auto">
          <a:xfrm>
            <a:off x="2898257" y="226442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val -1014">
            <a:extLst>
              <a:ext uri="{FF2B5EF4-FFF2-40B4-BE49-F238E27FC236}">
                <a16:creationId xmlns:a16="http://schemas.microsoft.com/office/drawing/2014/main" id="{566493F9-7CA8-4D1C-AA4C-4909D7ED2A9F}"/>
              </a:ext>
            </a:extLst>
          </p:cNvPr>
          <p:cNvSpPr>
            <a:spLocks/>
          </p:cNvSpPr>
          <p:nvPr/>
        </p:nvSpPr>
        <p:spPr bwMode="auto">
          <a:xfrm>
            <a:off x="2898257" y="2622173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Oval -1014">
            <a:extLst>
              <a:ext uri="{FF2B5EF4-FFF2-40B4-BE49-F238E27FC236}">
                <a16:creationId xmlns:a16="http://schemas.microsoft.com/office/drawing/2014/main" id="{F623BC88-EBA2-45B3-82B9-AB8137C8C9F3}"/>
              </a:ext>
            </a:extLst>
          </p:cNvPr>
          <p:cNvSpPr>
            <a:spLocks/>
          </p:cNvSpPr>
          <p:nvPr/>
        </p:nvSpPr>
        <p:spPr bwMode="auto">
          <a:xfrm>
            <a:off x="2898257" y="3023604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Oval -1014">
            <a:extLst>
              <a:ext uri="{FF2B5EF4-FFF2-40B4-BE49-F238E27FC236}">
                <a16:creationId xmlns:a16="http://schemas.microsoft.com/office/drawing/2014/main" id="{5316E69F-465B-4112-A2DC-27E4047605E9}"/>
              </a:ext>
            </a:extLst>
          </p:cNvPr>
          <p:cNvSpPr>
            <a:spLocks/>
          </p:cNvSpPr>
          <p:nvPr/>
        </p:nvSpPr>
        <p:spPr bwMode="auto">
          <a:xfrm>
            <a:off x="2913001" y="3484908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Oval -1014">
            <a:extLst>
              <a:ext uri="{FF2B5EF4-FFF2-40B4-BE49-F238E27FC236}">
                <a16:creationId xmlns:a16="http://schemas.microsoft.com/office/drawing/2014/main" id="{77F10DA9-F890-4675-A007-1106264566AD}"/>
              </a:ext>
            </a:extLst>
          </p:cNvPr>
          <p:cNvSpPr>
            <a:spLocks/>
          </p:cNvSpPr>
          <p:nvPr/>
        </p:nvSpPr>
        <p:spPr bwMode="auto">
          <a:xfrm>
            <a:off x="2913669" y="3862759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Oval -1014">
            <a:extLst>
              <a:ext uri="{FF2B5EF4-FFF2-40B4-BE49-F238E27FC236}">
                <a16:creationId xmlns:a16="http://schemas.microsoft.com/office/drawing/2014/main" id="{E7B2FB58-57F2-492D-AE63-1CF35A627270}"/>
              </a:ext>
            </a:extLst>
          </p:cNvPr>
          <p:cNvSpPr>
            <a:spLocks/>
          </p:cNvSpPr>
          <p:nvPr/>
        </p:nvSpPr>
        <p:spPr bwMode="auto">
          <a:xfrm>
            <a:off x="1715744" y="4225716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val -1014">
            <a:extLst>
              <a:ext uri="{FF2B5EF4-FFF2-40B4-BE49-F238E27FC236}">
                <a16:creationId xmlns:a16="http://schemas.microsoft.com/office/drawing/2014/main" id="{9D759B1E-F187-4DEF-BA0D-954AFFF54560}"/>
              </a:ext>
            </a:extLst>
          </p:cNvPr>
          <p:cNvSpPr>
            <a:spLocks/>
          </p:cNvSpPr>
          <p:nvPr/>
        </p:nvSpPr>
        <p:spPr bwMode="auto">
          <a:xfrm>
            <a:off x="4024248" y="4239538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51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556730-9F25-43F0-A035-36EECBBB3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715441-1E9B-48EA-AFB4-88297EC3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F068C2-A936-487F-AF7E-309C5F101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E54EC6-3EDD-4951-9F17-1C8E8CB9E5D6}"/>
              </a:ext>
            </a:extLst>
          </p:cNvPr>
          <p:cNvSpPr/>
          <p:nvPr/>
        </p:nvSpPr>
        <p:spPr>
          <a:xfrm>
            <a:off x="1835696" y="1779662"/>
            <a:ext cx="288032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407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2CAB3219-302A-401E-9731-02567DBAF1C7}"/>
              </a:ext>
            </a:extLst>
          </p:cNvPr>
          <p:cNvSpPr/>
          <p:nvPr/>
        </p:nvSpPr>
        <p:spPr>
          <a:xfrm>
            <a:off x="3842375" y="1942505"/>
            <a:ext cx="1024602" cy="861392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64B53-7417-439D-8C1D-B45B0A331ED2}"/>
              </a:ext>
            </a:extLst>
          </p:cNvPr>
          <p:cNvSpPr/>
          <p:nvPr/>
        </p:nvSpPr>
        <p:spPr>
          <a:xfrm>
            <a:off x="4022367" y="2997497"/>
            <a:ext cx="1676669" cy="450816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달력 창을 통한 날짜 선택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추가 인원 선택 여부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펫 수탁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청색 반영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조식 포함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선택시</a:t>
            </a:r>
            <a:r>
              <a:rPr lang="ko-KR" altLang="en-US" sz="1000" dirty="0"/>
              <a:t> 청색 반영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예약 버튼을 클릭시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예약 페이지 전환</a:t>
            </a:r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Rooms – detail 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843558"/>
            <a:ext cx="2808312" cy="37444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C6A709-8CFD-4DC3-B96D-79D52265DE29}"/>
              </a:ext>
            </a:extLst>
          </p:cNvPr>
          <p:cNvSpPr/>
          <p:nvPr/>
        </p:nvSpPr>
        <p:spPr>
          <a:xfrm>
            <a:off x="411503" y="1131589"/>
            <a:ext cx="2484274" cy="32403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0C3810-169A-4B8D-844D-D8BFE2658081}"/>
              </a:ext>
            </a:extLst>
          </p:cNvPr>
          <p:cNvSpPr/>
          <p:nvPr/>
        </p:nvSpPr>
        <p:spPr>
          <a:xfrm>
            <a:off x="807545" y="1368331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Check-in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87E0B8-207C-4FA9-B1A4-BEDBDBAFAC74}"/>
              </a:ext>
            </a:extLst>
          </p:cNvPr>
          <p:cNvSpPr/>
          <p:nvPr/>
        </p:nvSpPr>
        <p:spPr>
          <a:xfrm>
            <a:off x="807545" y="1868194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Check-out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D10A82-3703-4D0A-BA3D-27FAFC647289}"/>
              </a:ext>
            </a:extLst>
          </p:cNvPr>
          <p:cNvSpPr/>
          <p:nvPr/>
        </p:nvSpPr>
        <p:spPr>
          <a:xfrm>
            <a:off x="807545" y="2384584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인원 수 </a:t>
            </a:r>
            <a:r>
              <a:rPr lang="en-US" altLang="ko-KR" sz="1000" dirty="0">
                <a:solidFill>
                  <a:schemeClr val="tx1"/>
                </a:solidFill>
              </a:rPr>
              <a:t>+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60B9A2-633A-45E8-94F0-E09BECCC4717}"/>
              </a:ext>
            </a:extLst>
          </p:cNvPr>
          <p:cNvSpPr/>
          <p:nvPr/>
        </p:nvSpPr>
        <p:spPr>
          <a:xfrm>
            <a:off x="807545" y="2913022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펫 수탁 여부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351C2B-284E-442A-A4F8-E407AD90A56F}"/>
              </a:ext>
            </a:extLst>
          </p:cNvPr>
          <p:cNvSpPr/>
          <p:nvPr/>
        </p:nvSpPr>
        <p:spPr>
          <a:xfrm>
            <a:off x="807545" y="3412885"/>
            <a:ext cx="1756548" cy="30036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조식 포함 여부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10F806-4DCD-43E4-848A-075C2E861764}"/>
              </a:ext>
            </a:extLst>
          </p:cNvPr>
          <p:cNvSpPr/>
          <p:nvPr/>
        </p:nvSpPr>
        <p:spPr>
          <a:xfrm>
            <a:off x="563903" y="3844933"/>
            <a:ext cx="2216214" cy="423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예약하기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D2CA439-EB9B-47BA-BF66-DF6ED6F5C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12" y="1084095"/>
            <a:ext cx="1024602" cy="5960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9DB8A9F-522D-4218-A10D-F9C00470C5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94" y="1084095"/>
            <a:ext cx="1024602" cy="59663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42D03A8-1B39-490D-BA7B-FA7E9EF9B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18" y="1088140"/>
            <a:ext cx="1027310" cy="59609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2F193D-68FC-47CB-8AEA-D19B7E191E2A}"/>
              </a:ext>
            </a:extLst>
          </p:cNvPr>
          <p:cNvSpPr/>
          <p:nvPr/>
        </p:nvSpPr>
        <p:spPr>
          <a:xfrm>
            <a:off x="4162017" y="2017731"/>
            <a:ext cx="544463" cy="3003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명 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C99D2-FE3B-43A0-A5D0-BEC7999F0B25}"/>
              </a:ext>
            </a:extLst>
          </p:cNvPr>
          <p:cNvSpPr txBox="1"/>
          <p:nvPr/>
        </p:nvSpPr>
        <p:spPr>
          <a:xfrm>
            <a:off x="3788705" y="206019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성인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F0CDD2-AC09-4188-922B-C654A195109C}"/>
              </a:ext>
            </a:extLst>
          </p:cNvPr>
          <p:cNvSpPr/>
          <p:nvPr/>
        </p:nvSpPr>
        <p:spPr>
          <a:xfrm>
            <a:off x="5554386" y="1982238"/>
            <a:ext cx="544463" cy="30036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명 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2A6726-EF18-4012-B3F6-C70951E4477A}"/>
              </a:ext>
            </a:extLst>
          </p:cNvPr>
          <p:cNvSpPr/>
          <p:nvPr/>
        </p:nvSpPr>
        <p:spPr>
          <a:xfrm>
            <a:off x="5558440" y="2313420"/>
            <a:ext cx="536971" cy="197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명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95B1EE-BDBB-4FF7-B146-E534F5B691E3}"/>
              </a:ext>
            </a:extLst>
          </p:cNvPr>
          <p:cNvSpPr/>
          <p:nvPr/>
        </p:nvSpPr>
        <p:spPr>
          <a:xfrm>
            <a:off x="5558131" y="2529670"/>
            <a:ext cx="536971" cy="197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명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F081E1-E6B1-4E9A-91F3-3473402BE315}"/>
              </a:ext>
            </a:extLst>
          </p:cNvPr>
          <p:cNvSpPr/>
          <p:nvPr/>
        </p:nvSpPr>
        <p:spPr>
          <a:xfrm>
            <a:off x="4107392" y="3118228"/>
            <a:ext cx="216024" cy="216024"/>
          </a:xfrm>
          <a:prstGeom prst="ellipse">
            <a:avLst/>
          </a:prstGeom>
          <a:solidFill>
            <a:srgbClr val="4F81B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6315DF-86D0-436D-A22B-763761CEFA70}"/>
              </a:ext>
            </a:extLst>
          </p:cNvPr>
          <p:cNvSpPr txBox="1"/>
          <p:nvPr/>
        </p:nvSpPr>
        <p:spPr>
          <a:xfrm>
            <a:off x="4309406" y="312397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수탁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0955E9F-9B3E-464B-BA55-03381A95350B}"/>
              </a:ext>
            </a:extLst>
          </p:cNvPr>
          <p:cNvSpPr/>
          <p:nvPr/>
        </p:nvSpPr>
        <p:spPr>
          <a:xfrm>
            <a:off x="4956278" y="3116469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EB6D3B-413C-4627-9E80-C76A7E5537D9}"/>
              </a:ext>
            </a:extLst>
          </p:cNvPr>
          <p:cNvSpPr txBox="1"/>
          <p:nvPr/>
        </p:nvSpPr>
        <p:spPr>
          <a:xfrm>
            <a:off x="5158292" y="312221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비수탁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9697213-6570-4DE9-BF34-D7F3B102B07A}"/>
              </a:ext>
            </a:extLst>
          </p:cNvPr>
          <p:cNvSpPr/>
          <p:nvPr/>
        </p:nvSpPr>
        <p:spPr>
          <a:xfrm>
            <a:off x="4022367" y="3562371"/>
            <a:ext cx="1676669" cy="450816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C861C84-31BB-4907-BA29-1661BF9B7BB6}"/>
              </a:ext>
            </a:extLst>
          </p:cNvPr>
          <p:cNvSpPr/>
          <p:nvPr/>
        </p:nvSpPr>
        <p:spPr>
          <a:xfrm>
            <a:off x="4107392" y="3683102"/>
            <a:ext cx="216024" cy="216024"/>
          </a:xfrm>
          <a:prstGeom prst="ellipse">
            <a:avLst/>
          </a:prstGeom>
          <a:solidFill>
            <a:srgbClr val="4F81B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948E1A-C2EA-4556-8E8D-99C039A7A86E}"/>
              </a:ext>
            </a:extLst>
          </p:cNvPr>
          <p:cNvSpPr txBox="1"/>
          <p:nvPr/>
        </p:nvSpPr>
        <p:spPr>
          <a:xfrm>
            <a:off x="4309406" y="368885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포함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660CDF-1574-4190-B787-D52BEDAA1085}"/>
              </a:ext>
            </a:extLst>
          </p:cNvPr>
          <p:cNvSpPr/>
          <p:nvPr/>
        </p:nvSpPr>
        <p:spPr>
          <a:xfrm>
            <a:off x="4956278" y="3681343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B6F7C1-5061-4761-AC43-75F5741EB1DF}"/>
              </a:ext>
            </a:extLst>
          </p:cNvPr>
          <p:cNvSpPr txBox="1"/>
          <p:nvPr/>
        </p:nvSpPr>
        <p:spPr>
          <a:xfrm>
            <a:off x="5158292" y="36870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미포함</a:t>
            </a: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A53B8554-BD99-4557-A780-5C342AF6B137}"/>
              </a:ext>
            </a:extLst>
          </p:cNvPr>
          <p:cNvSpPr/>
          <p:nvPr/>
        </p:nvSpPr>
        <p:spPr>
          <a:xfrm>
            <a:off x="2564093" y="1491630"/>
            <a:ext cx="159983" cy="56186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C3D146-731E-4F23-ADA3-5C8AE60E43D2}"/>
              </a:ext>
            </a:extLst>
          </p:cNvPr>
          <p:cNvCxnSpPr>
            <a:endCxn id="36" idx="1"/>
          </p:cNvCxnSpPr>
          <p:nvPr/>
        </p:nvCxnSpPr>
        <p:spPr>
          <a:xfrm flipV="1">
            <a:off x="2724076" y="1386187"/>
            <a:ext cx="542042" cy="393475"/>
          </a:xfrm>
          <a:prstGeom prst="bentConnector3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8BF262F-B28C-4209-B538-F9941F4064E5}"/>
              </a:ext>
            </a:extLst>
          </p:cNvPr>
          <p:cNvCxnSpPr>
            <a:stCxn id="36" idx="3"/>
            <a:endCxn id="33" idx="1"/>
          </p:cNvCxnSpPr>
          <p:nvPr/>
        </p:nvCxnSpPr>
        <p:spPr>
          <a:xfrm flipV="1">
            <a:off x="4293428" y="1382142"/>
            <a:ext cx="150784" cy="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9E1389-EB12-430C-AE7B-F862C80B9598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>
            <a:off x="5468814" y="1382142"/>
            <a:ext cx="128880" cy="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B9576C-52AB-484F-B952-94F78181CCDE}"/>
              </a:ext>
            </a:extLst>
          </p:cNvPr>
          <p:cNvSpPr/>
          <p:nvPr/>
        </p:nvSpPr>
        <p:spPr>
          <a:xfrm>
            <a:off x="5147933" y="1942505"/>
            <a:ext cx="1024602" cy="861392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85857F-F096-461F-8685-F83C2A1E01B4}"/>
              </a:ext>
            </a:extLst>
          </p:cNvPr>
          <p:cNvSpPr txBox="1"/>
          <p:nvPr/>
        </p:nvSpPr>
        <p:spPr>
          <a:xfrm>
            <a:off x="5172302" y="202875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성인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B165CD3D-8B9C-41D4-92FB-F796F0184A99}"/>
              </a:ext>
            </a:extLst>
          </p:cNvPr>
          <p:cNvCxnSpPr>
            <a:cxnSpLocks/>
            <a:stCxn id="43" idx="3"/>
            <a:endCxn id="72" idx="1"/>
          </p:cNvCxnSpPr>
          <p:nvPr/>
        </p:nvCxnSpPr>
        <p:spPr>
          <a:xfrm flipV="1">
            <a:off x="2564093" y="2373201"/>
            <a:ext cx="1278282" cy="161567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69F3A57-136F-4542-8559-62ADA27F86F5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866977" y="2373201"/>
            <a:ext cx="280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5B9069B-CC85-4B30-9B96-4E9E779DBCE5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572439" y="3062542"/>
            <a:ext cx="1449928" cy="160363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90C2BE-CD5E-41C8-A64A-C71CAB766AD2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593682" y="3557201"/>
            <a:ext cx="1428685" cy="230578"/>
          </a:xfrm>
          <a:prstGeom prst="bent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-1014">
            <a:extLst>
              <a:ext uri="{FF2B5EF4-FFF2-40B4-BE49-F238E27FC236}">
                <a16:creationId xmlns:a16="http://schemas.microsoft.com/office/drawing/2014/main" id="{94200F48-54D1-4038-AC70-8EB54EA8B3A1}"/>
              </a:ext>
            </a:extLst>
          </p:cNvPr>
          <p:cNvSpPr>
            <a:spLocks/>
          </p:cNvSpPr>
          <p:nvPr/>
        </p:nvSpPr>
        <p:spPr bwMode="auto">
          <a:xfrm>
            <a:off x="3151674" y="768406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Oval -1014">
            <a:extLst>
              <a:ext uri="{FF2B5EF4-FFF2-40B4-BE49-F238E27FC236}">
                <a16:creationId xmlns:a16="http://schemas.microsoft.com/office/drawing/2014/main" id="{41A6D1EC-F95D-4142-B2CA-FCC456E2CF4A}"/>
              </a:ext>
            </a:extLst>
          </p:cNvPr>
          <p:cNvSpPr>
            <a:spLocks/>
          </p:cNvSpPr>
          <p:nvPr/>
        </p:nvSpPr>
        <p:spPr bwMode="auto">
          <a:xfrm>
            <a:off x="3549936" y="2060009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val -1014">
            <a:extLst>
              <a:ext uri="{FF2B5EF4-FFF2-40B4-BE49-F238E27FC236}">
                <a16:creationId xmlns:a16="http://schemas.microsoft.com/office/drawing/2014/main" id="{5513F46F-4DC4-440F-8C67-855F15BBBA07}"/>
              </a:ext>
            </a:extLst>
          </p:cNvPr>
          <p:cNvSpPr>
            <a:spLocks/>
          </p:cNvSpPr>
          <p:nvPr/>
        </p:nvSpPr>
        <p:spPr bwMode="auto">
          <a:xfrm>
            <a:off x="3700813" y="3481550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Oval -1014">
            <a:extLst>
              <a:ext uri="{FF2B5EF4-FFF2-40B4-BE49-F238E27FC236}">
                <a16:creationId xmlns:a16="http://schemas.microsoft.com/office/drawing/2014/main" id="{D458D75D-797C-4285-805B-74B79E4C267D}"/>
              </a:ext>
            </a:extLst>
          </p:cNvPr>
          <p:cNvSpPr>
            <a:spLocks/>
          </p:cNvSpPr>
          <p:nvPr/>
        </p:nvSpPr>
        <p:spPr bwMode="auto">
          <a:xfrm>
            <a:off x="3709132" y="2921585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val -1014">
            <a:extLst>
              <a:ext uri="{FF2B5EF4-FFF2-40B4-BE49-F238E27FC236}">
                <a16:creationId xmlns:a16="http://schemas.microsoft.com/office/drawing/2014/main" id="{099CA6C9-5301-490C-B04C-845934460FB6}"/>
              </a:ext>
            </a:extLst>
          </p:cNvPr>
          <p:cNvSpPr>
            <a:spLocks/>
          </p:cNvSpPr>
          <p:nvPr/>
        </p:nvSpPr>
        <p:spPr bwMode="auto">
          <a:xfrm>
            <a:off x="648928" y="3869703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51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D05548A-F783-447F-B0B9-FDB94D4D7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32" y="1892266"/>
            <a:ext cx="1058508" cy="178093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000" dirty="0"/>
              <a:t>해당 방의 사진 표시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선택 내역</a:t>
            </a:r>
            <a:r>
              <a:rPr lang="en-US" altLang="ko-KR" sz="1000" dirty="0"/>
              <a:t> : </a:t>
            </a:r>
            <a:r>
              <a:rPr lang="ko-KR" altLang="en-US" sz="1000" dirty="0"/>
              <a:t>유료 사항 관련 선택한 목록을 고지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결제 정보 </a:t>
            </a:r>
            <a:r>
              <a:rPr lang="en-US" altLang="ko-KR" sz="1000" dirty="0"/>
              <a:t>: </a:t>
            </a:r>
            <a:r>
              <a:rPr lang="ko-KR" altLang="en-US" sz="1000" dirty="0"/>
              <a:t>선택 사항에 따른 금액 및 총 결제 금액 안내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000" dirty="0"/>
              <a:t>결제 클릭시 </a:t>
            </a:r>
            <a:r>
              <a:rPr lang="en-US" altLang="ko-KR" sz="1000" dirty="0"/>
              <a:t>Payment</a:t>
            </a:r>
            <a:r>
              <a:rPr lang="ko-KR" altLang="en-US" sz="1000" dirty="0"/>
              <a:t>시스템과 연결 되어 진행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예약 완료 반영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로그인 메뉴에 예약 정보 제공</a:t>
            </a:r>
            <a:br>
              <a:rPr lang="en-US" altLang="ko-KR" sz="1000" dirty="0"/>
            </a:br>
            <a:endParaRPr lang="en-US" altLang="ko-KR" sz="1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Reservations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545307"/>
            <a:ext cx="4968552" cy="440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C6A709-8CFD-4DC3-B96D-79D52265DE29}"/>
              </a:ext>
            </a:extLst>
          </p:cNvPr>
          <p:cNvSpPr/>
          <p:nvPr/>
        </p:nvSpPr>
        <p:spPr>
          <a:xfrm>
            <a:off x="2447719" y="1435731"/>
            <a:ext cx="2484274" cy="32403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5736B5-8830-45F2-A00D-B9A6B0B82C0D}"/>
              </a:ext>
            </a:extLst>
          </p:cNvPr>
          <p:cNvSpPr/>
          <p:nvPr/>
        </p:nvSpPr>
        <p:spPr>
          <a:xfrm>
            <a:off x="395858" y="1435731"/>
            <a:ext cx="1854261" cy="1728192"/>
          </a:xfrm>
          <a:prstGeom prst="rect">
            <a:avLst/>
          </a:prstGeom>
          <a:solidFill>
            <a:srgbClr val="A2C4C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10F806-4DCD-43E4-848A-075C2E861764}"/>
              </a:ext>
            </a:extLst>
          </p:cNvPr>
          <p:cNvSpPr/>
          <p:nvPr/>
        </p:nvSpPr>
        <p:spPr>
          <a:xfrm>
            <a:off x="2600119" y="4149075"/>
            <a:ext cx="2216214" cy="4236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 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3515C97-A81E-4573-A14E-8DA87175F5A4}"/>
              </a:ext>
            </a:extLst>
          </p:cNvPr>
          <p:cNvSpPr/>
          <p:nvPr/>
        </p:nvSpPr>
        <p:spPr>
          <a:xfrm>
            <a:off x="381680" y="3252916"/>
            <a:ext cx="1868439" cy="142317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선택 사항 안내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</a:br>
            <a:br>
              <a:rPr lang="en-US" altLang="ko-KR" sz="800" b="0" i="0" dirty="0">
                <a:solidFill>
                  <a:srgbClr val="333333"/>
                </a:solidFill>
                <a:effectLst/>
                <a:latin typeface="SpoqaHanSans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날짜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인원 수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펫 수탁 여부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  <a:p>
            <a:pPr algn="l"/>
            <a:endParaRPr lang="en-US" altLang="ko-KR" sz="800" dirty="0">
              <a:solidFill>
                <a:srgbClr val="333333"/>
              </a:solidFill>
              <a:latin typeface="SpoqaHanSans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SpoqaHanSans"/>
              </a:rPr>
              <a:t>조식 여부</a:t>
            </a:r>
            <a:endParaRPr lang="en-US" altLang="ko-KR" sz="800" b="0" i="0" dirty="0">
              <a:solidFill>
                <a:srgbClr val="333333"/>
              </a:solidFill>
              <a:effectLst/>
              <a:latin typeface="SpoqaHanSans"/>
            </a:endParaRPr>
          </a:p>
        </p:txBody>
      </p:sp>
      <p:sp>
        <p:nvSpPr>
          <p:cNvPr id="57" name="Oval -1014">
            <a:extLst>
              <a:ext uri="{FF2B5EF4-FFF2-40B4-BE49-F238E27FC236}">
                <a16:creationId xmlns:a16="http://schemas.microsoft.com/office/drawing/2014/main" id="{7F393B13-B9BE-49CE-8F80-33403FF0D7CB}"/>
              </a:ext>
            </a:extLst>
          </p:cNvPr>
          <p:cNvSpPr>
            <a:spLocks/>
          </p:cNvSpPr>
          <p:nvPr/>
        </p:nvSpPr>
        <p:spPr bwMode="auto">
          <a:xfrm>
            <a:off x="426151" y="148678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Oval -1014">
            <a:extLst>
              <a:ext uri="{FF2B5EF4-FFF2-40B4-BE49-F238E27FC236}">
                <a16:creationId xmlns:a16="http://schemas.microsoft.com/office/drawing/2014/main" id="{FFAF32EF-54C5-4BE8-A87D-25E9C939984D}"/>
              </a:ext>
            </a:extLst>
          </p:cNvPr>
          <p:cNvSpPr>
            <a:spLocks/>
          </p:cNvSpPr>
          <p:nvPr/>
        </p:nvSpPr>
        <p:spPr bwMode="auto">
          <a:xfrm>
            <a:off x="4616433" y="1486782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val -1014">
            <a:extLst>
              <a:ext uri="{FF2B5EF4-FFF2-40B4-BE49-F238E27FC236}">
                <a16:creationId xmlns:a16="http://schemas.microsoft.com/office/drawing/2014/main" id="{3A3C72F9-CF96-4F29-ADF1-32B708ABEA42}"/>
              </a:ext>
            </a:extLst>
          </p:cNvPr>
          <p:cNvSpPr>
            <a:spLocks/>
          </p:cNvSpPr>
          <p:nvPr/>
        </p:nvSpPr>
        <p:spPr bwMode="auto">
          <a:xfrm>
            <a:off x="1981894" y="3283631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E5BBB-FC90-497A-86D2-26A9C9E3D6D6}"/>
              </a:ext>
            </a:extLst>
          </p:cNvPr>
          <p:cNvCxnSpPr>
            <a:cxnSpLocks/>
          </p:cNvCxnSpPr>
          <p:nvPr/>
        </p:nvCxnSpPr>
        <p:spPr>
          <a:xfrm>
            <a:off x="395858" y="1203598"/>
            <a:ext cx="4550313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2B9069-3678-4058-9126-E53F8B7C3458}"/>
              </a:ext>
            </a:extLst>
          </p:cNvPr>
          <p:cNvSpPr txBox="1"/>
          <p:nvPr/>
        </p:nvSpPr>
        <p:spPr>
          <a:xfrm>
            <a:off x="1835029" y="67894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RESERVATIONS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14BB12-2F33-43C5-AFBA-7E39734471E5}"/>
              </a:ext>
            </a:extLst>
          </p:cNvPr>
          <p:cNvCxnSpPr>
            <a:cxnSpLocks/>
          </p:cNvCxnSpPr>
          <p:nvPr/>
        </p:nvCxnSpPr>
        <p:spPr>
          <a:xfrm>
            <a:off x="426151" y="3595971"/>
            <a:ext cx="1823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DBFE422-A5C4-4D3B-B085-84760117DAA2}"/>
              </a:ext>
            </a:extLst>
          </p:cNvPr>
          <p:cNvCxnSpPr>
            <a:cxnSpLocks/>
          </p:cNvCxnSpPr>
          <p:nvPr/>
        </p:nvCxnSpPr>
        <p:spPr>
          <a:xfrm>
            <a:off x="3419825" y="1827108"/>
            <a:ext cx="1396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EC8104-19B9-4A28-8DD2-089280743D0D}"/>
              </a:ext>
            </a:extLst>
          </p:cNvPr>
          <p:cNvSpPr txBox="1"/>
          <p:nvPr/>
        </p:nvSpPr>
        <p:spPr>
          <a:xfrm>
            <a:off x="2480742" y="1457776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5DC4F-684C-445D-B85F-0D00EE971F39}"/>
              </a:ext>
            </a:extLst>
          </p:cNvPr>
          <p:cNvSpPr txBox="1"/>
          <p:nvPr/>
        </p:nvSpPr>
        <p:spPr>
          <a:xfrm>
            <a:off x="2571544" y="152665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6C66DE-53C1-4B0E-B503-A233490E096E}"/>
              </a:ext>
            </a:extLst>
          </p:cNvPr>
          <p:cNvCxnSpPr>
            <a:cxnSpLocks/>
          </p:cNvCxnSpPr>
          <p:nvPr/>
        </p:nvCxnSpPr>
        <p:spPr>
          <a:xfrm>
            <a:off x="2576196" y="1827108"/>
            <a:ext cx="7378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4B1FA7-CBF9-4420-B2F9-99B74D6418DF}"/>
              </a:ext>
            </a:extLst>
          </p:cNvPr>
          <p:cNvSpPr txBox="1"/>
          <p:nvPr/>
        </p:nvSpPr>
        <p:spPr>
          <a:xfrm>
            <a:off x="3348335" y="1857746"/>
            <a:ext cx="772969" cy="1284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 dirty="0"/>
              <a:t>Deluxe</a:t>
            </a:r>
            <a:r>
              <a:rPr lang="ko-KR" altLang="en-US" sz="800" dirty="0"/>
              <a:t> </a:t>
            </a:r>
            <a:r>
              <a:rPr lang="en-US" altLang="ko-KR" sz="800" dirty="0"/>
              <a:t>/</a:t>
            </a:r>
            <a:r>
              <a:rPr lang="ko-KR" altLang="en-US" sz="800" dirty="0"/>
              <a:t> </a:t>
            </a:r>
            <a:r>
              <a:rPr lang="en-US" altLang="ko-KR" sz="800" dirty="0"/>
              <a:t>1</a:t>
            </a:r>
            <a:r>
              <a:rPr lang="ko-KR" altLang="en-US" sz="800" dirty="0"/>
              <a:t>박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인원 규정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펫 수탁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조식 선택</a:t>
            </a:r>
            <a:endParaRPr lang="en-US" altLang="ko-KR" sz="800" dirty="0"/>
          </a:p>
          <a:p>
            <a:pPr>
              <a:lnSpc>
                <a:spcPct val="200000"/>
              </a:lnSpc>
            </a:pPr>
            <a:r>
              <a:rPr lang="ko-KR" altLang="en-US" sz="800" dirty="0"/>
              <a:t>변상 안내</a:t>
            </a:r>
            <a:endParaRPr lang="en-US" altLang="ko-KR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3AF11E-064B-4135-A311-CD2934AC3975}"/>
              </a:ext>
            </a:extLst>
          </p:cNvPr>
          <p:cNvSpPr txBox="1"/>
          <p:nvPr/>
        </p:nvSpPr>
        <p:spPr>
          <a:xfrm>
            <a:off x="4166425" y="1842336"/>
            <a:ext cx="700833" cy="1284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800" dirty="0"/>
              <a:t>\1,200,000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\100,000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  <a:p>
            <a:pPr algn="r">
              <a:lnSpc>
                <a:spcPct val="200000"/>
              </a:lnSpc>
            </a:pPr>
            <a:r>
              <a:rPr lang="en-US" altLang="ko-KR" sz="800" dirty="0"/>
              <a:t>\0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114345-5303-4FC0-A8CE-E259F1E69D81}"/>
              </a:ext>
            </a:extLst>
          </p:cNvPr>
          <p:cNvCxnSpPr>
            <a:cxnSpLocks/>
          </p:cNvCxnSpPr>
          <p:nvPr/>
        </p:nvCxnSpPr>
        <p:spPr>
          <a:xfrm>
            <a:off x="3419825" y="3252916"/>
            <a:ext cx="13965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E84E4C6-AC6C-4C2A-8ED1-6B93E97843E7}"/>
              </a:ext>
            </a:extLst>
          </p:cNvPr>
          <p:cNvSpPr txBox="1"/>
          <p:nvPr/>
        </p:nvSpPr>
        <p:spPr>
          <a:xfrm>
            <a:off x="3348335" y="3247969"/>
            <a:ext cx="818090" cy="29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/>
              <a:t>총 결제 금액</a:t>
            </a:r>
            <a:endParaRPr lang="en-US" altLang="ko-KR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FF4CD3-9B03-43C4-ABA8-E3C6C41E54E4}"/>
              </a:ext>
            </a:extLst>
          </p:cNvPr>
          <p:cNvSpPr txBox="1"/>
          <p:nvPr/>
        </p:nvSpPr>
        <p:spPr>
          <a:xfrm>
            <a:off x="4082334" y="3251931"/>
            <a:ext cx="818090" cy="299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800" b="1" dirty="0"/>
              <a:t>\1,300,000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48AFE21-4739-4273-960B-FD9E30E45A4D}"/>
              </a:ext>
            </a:extLst>
          </p:cNvPr>
          <p:cNvSpPr/>
          <p:nvPr/>
        </p:nvSpPr>
        <p:spPr>
          <a:xfrm>
            <a:off x="5462524" y="1882563"/>
            <a:ext cx="1072515" cy="17906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DB39342-8E83-469F-A94E-0FFF51E6EC4D}"/>
              </a:ext>
            </a:extLst>
          </p:cNvPr>
          <p:cNvCxnSpPr>
            <a:stCxn id="50" idx="3"/>
            <a:endCxn id="63" idx="2"/>
          </p:cNvCxnSpPr>
          <p:nvPr/>
        </p:nvCxnSpPr>
        <p:spPr>
          <a:xfrm flipV="1">
            <a:off x="4816333" y="3673199"/>
            <a:ext cx="1182449" cy="687708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-1014">
            <a:extLst>
              <a:ext uri="{FF2B5EF4-FFF2-40B4-BE49-F238E27FC236}">
                <a16:creationId xmlns:a16="http://schemas.microsoft.com/office/drawing/2014/main" id="{BA4F92F6-2371-46A0-B217-521BFA25395E}"/>
              </a:ext>
            </a:extLst>
          </p:cNvPr>
          <p:cNvSpPr>
            <a:spLocks/>
          </p:cNvSpPr>
          <p:nvPr/>
        </p:nvSpPr>
        <p:spPr bwMode="auto">
          <a:xfrm>
            <a:off x="2672867" y="4200657"/>
            <a:ext cx="250825" cy="250825"/>
          </a:xfrm>
          <a:prstGeom prst="ellipse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1pPr>
            <a:lvl2pPr marL="742950" indent="-28575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2pPr>
            <a:lvl3pPr marL="11430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3pPr>
            <a:lvl4pPr marL="16002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4pPr>
            <a:lvl5pPr marL="2057400" indent="-228600"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가는둥근제목체" panose="02030600000101010101" pitchFamily="18" charset="-127"/>
                <a:ea typeface="가는둥근제목체" panose="02030600000101010101" pitchFamily="18" charset="-127"/>
              </a:defRPr>
            </a:lvl9pPr>
          </a:lstStyle>
          <a:p>
            <a:pPr algn="ctr"/>
            <a:r>
              <a:rPr kumimoji="0"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4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Admin </a:t>
            </a:r>
            <a:r>
              <a:rPr lang="ko-KR" altLang="en-US" dirty="0"/>
              <a:t>접속시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글 작성 버튼이 등장할 예정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BFE0E-678C-42A6-A98A-6B4B58C90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" y="1251495"/>
            <a:ext cx="6076917" cy="29285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1059581"/>
            <a:ext cx="6336704" cy="324036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Admin </a:t>
            </a:r>
            <a:r>
              <a:rPr lang="ko-KR" altLang="en-US" dirty="0"/>
              <a:t>접속시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글 작성 버튼이 등장할 예정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BFE0E-678C-42A6-A98A-6B4B58C90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" y="1251495"/>
            <a:ext cx="6076917" cy="29285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1059581"/>
            <a:ext cx="6336704" cy="324036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94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FFEB26-C096-7B0F-EB0B-57BC07BB9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금일에 해당하는 날짜만 선택 가능</a:t>
            </a:r>
            <a:endParaRPr lang="en-US" altLang="ko-KR" dirty="0"/>
          </a:p>
          <a:p>
            <a:r>
              <a:rPr lang="ko-KR" altLang="en-US" dirty="0"/>
              <a:t>클릭을 할 경우</a:t>
            </a:r>
            <a:endParaRPr lang="en-US" altLang="ko-KR" dirty="0"/>
          </a:p>
          <a:p>
            <a:pPr lvl="1"/>
            <a:r>
              <a:rPr lang="ko-KR" altLang="en-US" sz="800" dirty="0"/>
              <a:t>색상변화</a:t>
            </a:r>
            <a:endParaRPr lang="en-US" altLang="ko-KR" sz="800" dirty="0"/>
          </a:p>
          <a:p>
            <a:pPr lvl="1"/>
            <a:r>
              <a:rPr lang="ko-KR" altLang="en-US" sz="800" dirty="0"/>
              <a:t>출석체크 알람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108165-AB2A-025F-3D6B-C7157C6D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출석체크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83F4FA-9BC2-46D7-54A1-7C0A10F38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3C0E9A-2860-23D6-FF55-6FB4958F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1523"/>
            <a:ext cx="4117019" cy="3502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B7A487-C6E4-6D5D-A6B3-B9755B781601}"/>
              </a:ext>
            </a:extLst>
          </p:cNvPr>
          <p:cNvSpPr/>
          <p:nvPr/>
        </p:nvSpPr>
        <p:spPr>
          <a:xfrm>
            <a:off x="102543" y="922959"/>
            <a:ext cx="4117019" cy="36650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7931E3-D3C8-010D-5C7E-23227E67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8" y="2126169"/>
            <a:ext cx="542925" cy="581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D47B8F-1E67-A2BC-91DB-69E141643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99" y="2723148"/>
            <a:ext cx="2142857" cy="6238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817CD5-2205-52F5-7BFF-B45D284CD69B}"/>
              </a:ext>
            </a:extLst>
          </p:cNvPr>
          <p:cNvSpPr/>
          <p:nvPr/>
        </p:nvSpPr>
        <p:spPr>
          <a:xfrm>
            <a:off x="2411760" y="1006462"/>
            <a:ext cx="432048" cy="1971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22">
            <a:extLst>
              <a:ext uri="{FF2B5EF4-FFF2-40B4-BE49-F238E27FC236}">
                <a16:creationId xmlns:a16="http://schemas.microsoft.com/office/drawing/2014/main" id="{FEEC06C5-9BF2-D338-1B43-1DCCB4383917}"/>
              </a:ext>
            </a:extLst>
          </p:cNvPr>
          <p:cNvSpPr/>
          <p:nvPr/>
        </p:nvSpPr>
        <p:spPr>
          <a:xfrm>
            <a:off x="2519772" y="6651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6" name="모서리가 둥근 직사각형 122">
            <a:extLst>
              <a:ext uri="{FF2B5EF4-FFF2-40B4-BE49-F238E27FC236}">
                <a16:creationId xmlns:a16="http://schemas.microsoft.com/office/drawing/2014/main" id="{617E068A-6DCC-6DF3-6C36-F498D89936F4}"/>
              </a:ext>
            </a:extLst>
          </p:cNvPr>
          <p:cNvSpPr/>
          <p:nvPr/>
        </p:nvSpPr>
        <p:spPr>
          <a:xfrm>
            <a:off x="1335586" y="23069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61D6C2-B338-A68B-99D9-2F413160FC7A}"/>
              </a:ext>
            </a:extLst>
          </p:cNvPr>
          <p:cNvSpPr/>
          <p:nvPr/>
        </p:nvSpPr>
        <p:spPr>
          <a:xfrm>
            <a:off x="1259632" y="2620556"/>
            <a:ext cx="367933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24">
            <a:extLst>
              <a:ext uri="{FF2B5EF4-FFF2-40B4-BE49-F238E27FC236}">
                <a16:creationId xmlns:a16="http://schemas.microsoft.com/office/drawing/2014/main" id="{4DA00E6C-C730-9B1A-B7A2-6856EC76FD8D}"/>
              </a:ext>
            </a:extLst>
          </p:cNvPr>
          <p:cNvSpPr/>
          <p:nvPr/>
        </p:nvSpPr>
        <p:spPr>
          <a:xfrm>
            <a:off x="5437416" y="17466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3F23FE-C8E9-498B-78BE-BF7AA5A2C598}"/>
              </a:ext>
            </a:extLst>
          </p:cNvPr>
          <p:cNvSpPr/>
          <p:nvPr/>
        </p:nvSpPr>
        <p:spPr>
          <a:xfrm>
            <a:off x="4460283" y="2110214"/>
            <a:ext cx="2267744" cy="14307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F0E642A1-1A24-4A7B-925A-5243C105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C6D3D15-DAE1-52BF-E6A9-C7CCBBC7D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기본 상태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Guest</a:t>
            </a:r>
          </a:p>
          <a:p>
            <a:r>
              <a:rPr lang="ko-KR" altLang="en-US" dirty="0"/>
              <a:t>로그인 상태 </a:t>
            </a:r>
            <a:r>
              <a:rPr lang="en-US" altLang="ko-KR" dirty="0"/>
              <a:t>: </a:t>
            </a:r>
            <a: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  <a:t>Guest </a:t>
            </a: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부분이 사용자의 </a:t>
            </a:r>
            <a:b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아이디로</a:t>
            </a:r>
            <a: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2309B3-7FFB-689B-7059-D221107B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내위치확인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765823-E795-E536-50BF-7E51206BF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969C2-E2A3-BD5D-D671-A14DE329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1407"/>
            <a:ext cx="4897507" cy="4464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E40289-8F0D-765F-3CA5-5BF7B2C13B16}"/>
              </a:ext>
            </a:extLst>
          </p:cNvPr>
          <p:cNvSpPr/>
          <p:nvPr/>
        </p:nvSpPr>
        <p:spPr>
          <a:xfrm>
            <a:off x="251520" y="499510"/>
            <a:ext cx="4897507" cy="44485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CAC08-FD2F-3711-23F5-A173A8D3472F}"/>
              </a:ext>
            </a:extLst>
          </p:cNvPr>
          <p:cNvSpPr/>
          <p:nvPr/>
        </p:nvSpPr>
        <p:spPr>
          <a:xfrm>
            <a:off x="3568358" y="627535"/>
            <a:ext cx="504056" cy="2880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모서리가 둥근 직사각형 122">
            <a:extLst>
              <a:ext uri="{FF2B5EF4-FFF2-40B4-BE49-F238E27FC236}">
                <a16:creationId xmlns:a16="http://schemas.microsoft.com/office/drawing/2014/main" id="{1F80139C-06A9-404A-E1DC-2BDC8C02CF2D}"/>
              </a:ext>
            </a:extLst>
          </p:cNvPr>
          <p:cNvSpPr/>
          <p:nvPr/>
        </p:nvSpPr>
        <p:spPr>
          <a:xfrm>
            <a:off x="3291427" y="675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22">
            <a:extLst>
              <a:ext uri="{FF2B5EF4-FFF2-40B4-BE49-F238E27FC236}">
                <a16:creationId xmlns:a16="http://schemas.microsoft.com/office/drawing/2014/main" id="{AABB418D-7043-22D6-5171-0ED96BC5EDE4}"/>
              </a:ext>
            </a:extLst>
          </p:cNvPr>
          <p:cNvSpPr/>
          <p:nvPr/>
        </p:nvSpPr>
        <p:spPr>
          <a:xfrm>
            <a:off x="2056190" y="14196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24">
            <a:extLst>
              <a:ext uri="{FF2B5EF4-FFF2-40B4-BE49-F238E27FC236}">
                <a16:creationId xmlns:a16="http://schemas.microsoft.com/office/drawing/2014/main" id="{8F4E0FD5-C322-A9B9-B88D-6F9B66F328EE}"/>
              </a:ext>
            </a:extLst>
          </p:cNvPr>
          <p:cNvSpPr/>
          <p:nvPr/>
        </p:nvSpPr>
        <p:spPr>
          <a:xfrm>
            <a:off x="5454019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80066B-D6B6-EFB7-5D2F-B92B7F251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16" y="1310040"/>
            <a:ext cx="1258948" cy="5358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9E44C-005C-F511-CBC7-B23B2EF343BE}"/>
              </a:ext>
            </a:extLst>
          </p:cNvPr>
          <p:cNvSpPr/>
          <p:nvPr/>
        </p:nvSpPr>
        <p:spPr>
          <a:xfrm>
            <a:off x="5256559" y="1311610"/>
            <a:ext cx="1314705" cy="5712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D968B5-D4AA-D5EC-9F72-96B985599301}"/>
              </a:ext>
            </a:extLst>
          </p:cNvPr>
          <p:cNvSpPr/>
          <p:nvPr/>
        </p:nvSpPr>
        <p:spPr>
          <a:xfrm>
            <a:off x="2416230" y="1419622"/>
            <a:ext cx="504055" cy="2252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8BB7D3F-ECD7-4F6F-9F22-D405800EC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946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7F217A-7D38-FFF6-9EB1-35600CF24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쿠폰 클릭시</a:t>
            </a:r>
            <a:r>
              <a:rPr lang="en-US" altLang="ko-KR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쿠폰에 해당하는 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alert</a:t>
            </a:r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생성</a:t>
            </a:r>
            <a:endParaRPr lang="en-US" altLang="ko-KR" sz="800" dirty="0">
              <a:solidFill>
                <a:schemeClr val="tx1"/>
              </a:solidFill>
              <a:effectLst/>
              <a:latin typeface="맑은고딕"/>
            </a:endParaRPr>
          </a:p>
          <a:p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새 쿠폰 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: ‘</a:t>
            </a:r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쿠폰이 다운로드 되었습니다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!’</a:t>
            </a:r>
          </a:p>
          <a:p>
            <a:r>
              <a:rPr lang="ko-KR" altLang="en-US" dirty="0">
                <a:latin typeface="맑은고딕"/>
              </a:rPr>
              <a:t>받은 쿠폰 </a:t>
            </a:r>
            <a:r>
              <a:rPr lang="en-US" altLang="ko-KR" dirty="0">
                <a:latin typeface="맑은고딕"/>
              </a:rPr>
              <a:t>: ‘</a:t>
            </a:r>
            <a:r>
              <a:rPr lang="ko-KR" altLang="en-US" dirty="0">
                <a:latin typeface="맑은고딕"/>
              </a:rPr>
              <a:t>이미 다운받으신 쿠폰입니다</a:t>
            </a:r>
            <a:r>
              <a:rPr lang="en-US" altLang="ko-KR" dirty="0">
                <a:latin typeface="맑은고딕"/>
              </a:rPr>
              <a:t>‘</a:t>
            </a:r>
          </a:p>
          <a:p>
            <a:r>
              <a:rPr lang="ko-KR" altLang="en-US" dirty="0">
                <a:latin typeface="맑은고딕"/>
              </a:rPr>
              <a:t>쿠폰 다운로드 </a:t>
            </a:r>
            <a:r>
              <a:rPr lang="en-US" altLang="ko-KR" dirty="0">
                <a:latin typeface="맑은고딕"/>
              </a:rPr>
              <a:t>: ‘</a:t>
            </a:r>
            <a:r>
              <a:rPr lang="ko-KR" altLang="en-US" dirty="0">
                <a:latin typeface="맑은고딕"/>
              </a:rPr>
              <a:t>모든 쿠폰이 다운로드 되었습니다</a:t>
            </a:r>
            <a:r>
              <a:rPr lang="en-US" altLang="ko-KR" dirty="0">
                <a:latin typeface="맑은고딕"/>
              </a:rPr>
              <a:t>.’</a:t>
            </a:r>
            <a:endParaRPr lang="en-US" altLang="ko-KR" sz="800" dirty="0">
              <a:solidFill>
                <a:schemeClr val="tx1"/>
              </a:solidFill>
              <a:effectLst/>
              <a:latin typeface="맑은고딕"/>
            </a:endParaRP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A2D7CE-587E-ACDD-8603-2A46FFAE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쿠폰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0D4EF-268D-D7C4-B9F0-FEBA5428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87D373-5633-8331-23C1-3FFED47D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55526"/>
            <a:ext cx="3038670" cy="2016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652578-2BFB-0DAB-9E6A-CF0F693D46B8}"/>
              </a:ext>
            </a:extLst>
          </p:cNvPr>
          <p:cNvSpPr/>
          <p:nvPr/>
        </p:nvSpPr>
        <p:spPr>
          <a:xfrm>
            <a:off x="251521" y="576375"/>
            <a:ext cx="3038670" cy="19953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966EB-7E13-B135-CAE6-8CE44B70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33" y="1623203"/>
            <a:ext cx="3061906" cy="19862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E1BE2E-B43A-E9A6-24F7-0CA937DA15F9}"/>
              </a:ext>
            </a:extLst>
          </p:cNvPr>
          <p:cNvSpPr/>
          <p:nvPr/>
        </p:nvSpPr>
        <p:spPr>
          <a:xfrm>
            <a:off x="1744433" y="1614075"/>
            <a:ext cx="3038670" cy="19953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1AB51-8E35-180B-84F8-2D0E485F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19" y="2701884"/>
            <a:ext cx="2495424" cy="22133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2CE49-0915-7827-FDBF-1DA9B1A58C14}"/>
              </a:ext>
            </a:extLst>
          </p:cNvPr>
          <p:cNvSpPr/>
          <p:nvPr/>
        </p:nvSpPr>
        <p:spPr>
          <a:xfrm>
            <a:off x="3635896" y="2701884"/>
            <a:ext cx="2542576" cy="22461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E77F5F2-25F8-4E51-7889-EFF7A0B99599}"/>
              </a:ext>
            </a:extLst>
          </p:cNvPr>
          <p:cNvCxnSpPr/>
          <p:nvPr/>
        </p:nvCxnSpPr>
        <p:spPr>
          <a:xfrm rot="5400000">
            <a:off x="575556" y="1311610"/>
            <a:ext cx="648072" cy="288032"/>
          </a:xfrm>
          <a:prstGeom prst="bentConnector3">
            <a:avLst>
              <a:gd name="adj1" fmla="val -198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A9E4E25-B5BB-F328-E405-13F87B4F6899}"/>
              </a:ext>
            </a:extLst>
          </p:cNvPr>
          <p:cNvCxnSpPr/>
          <p:nvPr/>
        </p:nvCxnSpPr>
        <p:spPr>
          <a:xfrm rot="5400000">
            <a:off x="2062048" y="2350934"/>
            <a:ext cx="648072" cy="288032"/>
          </a:xfrm>
          <a:prstGeom prst="bentConnector3">
            <a:avLst>
              <a:gd name="adj1" fmla="val -198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F15C04-1B58-3EEC-09FA-C00F3C26DE55}"/>
              </a:ext>
            </a:extLst>
          </p:cNvPr>
          <p:cNvCxnSpPr>
            <a:cxnSpLocks/>
          </p:cNvCxnSpPr>
          <p:nvPr/>
        </p:nvCxnSpPr>
        <p:spPr>
          <a:xfrm>
            <a:off x="5004048" y="3363838"/>
            <a:ext cx="0" cy="11521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22">
            <a:extLst>
              <a:ext uri="{FF2B5EF4-FFF2-40B4-BE49-F238E27FC236}">
                <a16:creationId xmlns:a16="http://schemas.microsoft.com/office/drawing/2014/main" id="{05A220D8-DA16-800F-9086-E21093E26650}"/>
              </a:ext>
            </a:extLst>
          </p:cNvPr>
          <p:cNvSpPr/>
          <p:nvPr/>
        </p:nvSpPr>
        <p:spPr>
          <a:xfrm>
            <a:off x="683568" y="1030348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1" name="모서리가 둥근 직사각형 122">
            <a:extLst>
              <a:ext uri="{FF2B5EF4-FFF2-40B4-BE49-F238E27FC236}">
                <a16:creationId xmlns:a16="http://schemas.microsoft.com/office/drawing/2014/main" id="{295CBB58-7E9B-C836-7A76-12859A243F1F}"/>
              </a:ext>
            </a:extLst>
          </p:cNvPr>
          <p:cNvSpPr/>
          <p:nvPr/>
        </p:nvSpPr>
        <p:spPr>
          <a:xfrm>
            <a:off x="2170060" y="2062902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2" name="모서리가 둥근 직사각형 124">
            <a:extLst>
              <a:ext uri="{FF2B5EF4-FFF2-40B4-BE49-F238E27FC236}">
                <a16:creationId xmlns:a16="http://schemas.microsoft.com/office/drawing/2014/main" id="{9FA480B9-8396-2B9E-9D49-7A351258FC29}"/>
              </a:ext>
            </a:extLst>
          </p:cNvPr>
          <p:cNvSpPr/>
          <p:nvPr/>
        </p:nvSpPr>
        <p:spPr>
          <a:xfrm>
            <a:off x="4907184" y="3887585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F568EDEA-ABCC-4662-9309-4D6F6F7A7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389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46" name="텍스트 개체 틀 31">
            <a:extLst>
              <a:ext uri="{FF2B5EF4-FFF2-40B4-BE49-F238E27FC236}">
                <a16:creationId xmlns:a16="http://schemas.microsoft.com/office/drawing/2014/main" id="{2728C61D-E3EB-B63E-06FE-14FD07712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로그인 버튼 클릭시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로그인성공</a:t>
            </a:r>
            <a:r>
              <a:rPr lang="en-US" altLang="ko-KR" dirty="0"/>
              <a:t>’ </a:t>
            </a:r>
            <a:r>
              <a:rPr lang="ko-KR" altLang="en-US" dirty="0"/>
              <a:t>메시지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미일치 </a:t>
            </a:r>
            <a:r>
              <a:rPr lang="en-US" altLang="ko-KR" dirty="0"/>
              <a:t>: ‘ID </a:t>
            </a:r>
            <a:r>
              <a:rPr lang="ko-KR" altLang="en-US" dirty="0"/>
              <a:t>와 </a:t>
            </a:r>
            <a:r>
              <a:rPr lang="en-US" altLang="ko-KR" dirty="0"/>
              <a:t>PASSWORD </a:t>
            </a:r>
            <a:r>
              <a:rPr lang="ko-KR" altLang="en-US" dirty="0"/>
              <a:t>를 확인해주세요</a:t>
            </a:r>
            <a:r>
              <a:rPr lang="en-US" altLang="ko-KR" dirty="0"/>
              <a:t>’</a:t>
            </a:r>
            <a:r>
              <a:rPr lang="ko-KR" altLang="en-US" dirty="0"/>
              <a:t> 메시지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및 회원가입 버튼 숨김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로그아웃 버튼 등장</a:t>
            </a:r>
            <a:endParaRPr lang="en-US" altLang="ko-KR" dirty="0"/>
          </a:p>
          <a:p>
            <a:r>
              <a:rPr lang="ko-KR" altLang="en-US" dirty="0"/>
              <a:t>회원가입 버튼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회원가입 페이지로 이동 </a:t>
            </a:r>
            <a:r>
              <a:rPr lang="en-US" altLang="ko-KR" dirty="0"/>
              <a:t>link</a:t>
            </a:r>
          </a:p>
          <a:p>
            <a:r>
              <a:rPr lang="ko-KR" altLang="en-US" dirty="0"/>
              <a:t>소셜로그인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구현중입니다</a:t>
            </a:r>
            <a:r>
              <a:rPr lang="en-US" altLang="ko-KR" dirty="0"/>
              <a:t>’ </a:t>
            </a:r>
            <a:r>
              <a:rPr lang="ko-KR" altLang="en-US" dirty="0"/>
              <a:t>메시지 등장</a:t>
            </a:r>
            <a:endParaRPr lang="en-US" altLang="ko-KR" dirty="0"/>
          </a:p>
          <a:p>
            <a:r>
              <a:rPr lang="ko-KR" altLang="en-US" dirty="0"/>
              <a:t>로그아웃 버튼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홈으로 이동</a:t>
            </a:r>
            <a:endParaRPr lang="en-US" altLang="ko-KR" dirty="0"/>
          </a:p>
        </p:txBody>
      </p:sp>
      <p:sp>
        <p:nvSpPr>
          <p:cNvPr id="47" name="모서리가 둥근 직사각형 123">
            <a:extLst>
              <a:ext uri="{FF2B5EF4-FFF2-40B4-BE49-F238E27FC236}">
                <a16:creationId xmlns:a16="http://schemas.microsoft.com/office/drawing/2014/main" id="{476B110D-1BE7-DCCE-27EE-C81B5D94EF5F}"/>
              </a:ext>
            </a:extLst>
          </p:cNvPr>
          <p:cNvSpPr/>
          <p:nvPr/>
        </p:nvSpPr>
        <p:spPr>
          <a:xfrm>
            <a:off x="3376121" y="18939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E85C407-37F5-73DC-DDDE-C2BAC3BD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" t="23128" r="2860" b="37346"/>
          <a:stretch/>
        </p:blipFill>
        <p:spPr>
          <a:xfrm>
            <a:off x="827584" y="1005761"/>
            <a:ext cx="5294882" cy="2089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D9F5527-13BB-87A3-8936-DC0CDAF92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27584" y="483518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모서리가 둥근 직사각형 122">
            <a:extLst>
              <a:ext uri="{FF2B5EF4-FFF2-40B4-BE49-F238E27FC236}">
                <a16:creationId xmlns:a16="http://schemas.microsoft.com/office/drawing/2014/main" id="{10DA8B95-41E5-0AF4-64DF-358F35F296D9}"/>
              </a:ext>
            </a:extLst>
          </p:cNvPr>
          <p:cNvSpPr/>
          <p:nvPr/>
        </p:nvSpPr>
        <p:spPr>
          <a:xfrm>
            <a:off x="2234317" y="15065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CF76CE8-671E-C3EF-02A3-D38A74D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6" y="2659335"/>
            <a:ext cx="1985813" cy="54602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F637F6F-4C53-56E8-8854-99CE6FD9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" y="1949693"/>
            <a:ext cx="1985813" cy="55663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BEAF5DD-7B2F-7326-AB09-59B7E4926AEB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2100328" y="1877994"/>
            <a:ext cx="453385" cy="246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004F4B4-1932-883B-EA10-3E9C6C666B21}"/>
              </a:ext>
            </a:extLst>
          </p:cNvPr>
          <p:cNvCxnSpPr>
            <a:cxnSpLocks/>
            <a:endCxn id="52" idx="3"/>
          </p:cNvCxnSpPr>
          <p:nvPr/>
        </p:nvCxnSpPr>
        <p:spPr>
          <a:xfrm rot="5400000">
            <a:off x="1748158" y="2230164"/>
            <a:ext cx="1157724" cy="246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41555EC-56C3-45AB-DCB7-54E7EA6208C3}"/>
              </a:ext>
            </a:extLst>
          </p:cNvPr>
          <p:cNvCxnSpPr/>
          <p:nvPr/>
        </p:nvCxnSpPr>
        <p:spPr>
          <a:xfrm>
            <a:off x="2450341" y="1774622"/>
            <a:ext cx="545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43EDCE-A874-B1E5-5BA5-2A35A9E1BF67}"/>
              </a:ext>
            </a:extLst>
          </p:cNvPr>
          <p:cNvSpPr/>
          <p:nvPr/>
        </p:nvSpPr>
        <p:spPr>
          <a:xfrm>
            <a:off x="4521079" y="1147168"/>
            <a:ext cx="1552575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회원가입 페이지로 이동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632953C-7037-724A-77E8-4BC47DC0A74C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4421321" y="1363192"/>
            <a:ext cx="876046" cy="4114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22">
            <a:extLst>
              <a:ext uri="{FF2B5EF4-FFF2-40B4-BE49-F238E27FC236}">
                <a16:creationId xmlns:a16="http://schemas.microsoft.com/office/drawing/2014/main" id="{CBD93CA4-8DE5-84AF-17BE-DC6EC716E9DF}"/>
              </a:ext>
            </a:extLst>
          </p:cNvPr>
          <p:cNvSpPr/>
          <p:nvPr/>
        </p:nvSpPr>
        <p:spPr>
          <a:xfrm>
            <a:off x="4485075" y="14958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0" name="모서리가 둥근 직사각형 124">
            <a:extLst>
              <a:ext uri="{FF2B5EF4-FFF2-40B4-BE49-F238E27FC236}">
                <a16:creationId xmlns:a16="http://schemas.microsoft.com/office/drawing/2014/main" id="{17DE24AD-F7F0-B4C0-472E-0A786FB17CD4}"/>
              </a:ext>
            </a:extLst>
          </p:cNvPr>
          <p:cNvSpPr/>
          <p:nvPr/>
        </p:nvSpPr>
        <p:spPr>
          <a:xfrm>
            <a:off x="2655694" y="19654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C658970-27B6-03E3-5B94-DBC948999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497" y="2948220"/>
            <a:ext cx="2020826" cy="55154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E66F371-9B50-CB67-A3EA-45DA7329F64D}"/>
              </a:ext>
            </a:extLst>
          </p:cNvPr>
          <p:cNvCxnSpPr>
            <a:cxnSpLocks/>
          </p:cNvCxnSpPr>
          <p:nvPr/>
        </p:nvCxnSpPr>
        <p:spPr>
          <a:xfrm>
            <a:off x="4387184" y="2181501"/>
            <a:ext cx="1285589" cy="7667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43C5EE-85DC-E12D-89FD-80F8847131D4}"/>
              </a:ext>
            </a:extLst>
          </p:cNvPr>
          <p:cNvCxnSpPr/>
          <p:nvPr/>
        </p:nvCxnSpPr>
        <p:spPr>
          <a:xfrm>
            <a:off x="4382172" y="2477748"/>
            <a:ext cx="12855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E091D32-D18D-ACCD-1476-1102467F52BC}"/>
              </a:ext>
            </a:extLst>
          </p:cNvPr>
          <p:cNvCxnSpPr/>
          <p:nvPr/>
        </p:nvCxnSpPr>
        <p:spPr>
          <a:xfrm>
            <a:off x="4387183" y="2731344"/>
            <a:ext cx="12855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8F2E7694-7051-4649-90B6-459D7F72C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7C39E8-E161-2875-CD37-65383444B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41" y="4024628"/>
            <a:ext cx="4812407" cy="557226"/>
          </a:xfrm>
          <a:prstGeom prst="rect">
            <a:avLst/>
          </a:prstGeom>
        </p:spPr>
      </p:pic>
      <p:sp>
        <p:nvSpPr>
          <p:cNvPr id="6" name="모서리가 둥근 직사각형 122">
            <a:extLst>
              <a:ext uri="{FF2B5EF4-FFF2-40B4-BE49-F238E27FC236}">
                <a16:creationId xmlns:a16="http://schemas.microsoft.com/office/drawing/2014/main" id="{632AC510-81C3-DC91-9DA3-A5E324E8FEAB}"/>
              </a:ext>
            </a:extLst>
          </p:cNvPr>
          <p:cNvSpPr/>
          <p:nvPr/>
        </p:nvSpPr>
        <p:spPr>
          <a:xfrm>
            <a:off x="5189354" y="38883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6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320480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P_02 </a:t>
            </a:r>
            <a:r>
              <a:rPr lang="en-US" altLang="ko-KR" sz="1000" dirty="0"/>
              <a:t>Document History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P_03 </a:t>
            </a:r>
            <a:r>
              <a:rPr lang="en-US" altLang="ko-KR" sz="1000" dirty="0"/>
              <a:t>Index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P_04 </a:t>
            </a:r>
            <a:r>
              <a:rPr lang="en-US" altLang="ko-KR" sz="1000" dirty="0"/>
              <a:t>Wireframe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P_05 </a:t>
            </a:r>
            <a:r>
              <a:rPr lang="en-US" altLang="ko-KR" sz="1000" dirty="0"/>
              <a:t>ERD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P_06 </a:t>
            </a:r>
            <a:r>
              <a:rPr lang="en-US" altLang="ko-KR" sz="1000" dirty="0"/>
              <a:t>Webpage Structure (info)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P_07 </a:t>
            </a:r>
            <a:r>
              <a:rPr lang="en-US" altLang="ko-KR" sz="1000" dirty="0"/>
              <a:t>Header &amp; Footer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P_08 </a:t>
            </a:r>
            <a:r>
              <a:rPr lang="en-US" altLang="ko-KR" sz="1000" dirty="0"/>
              <a:t>Phase 1, 2, 3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P_09 </a:t>
            </a:r>
            <a:r>
              <a:rPr lang="en-US" altLang="ko-KR" sz="1000" dirty="0"/>
              <a:t>Detail Structure (info)</a:t>
            </a:r>
            <a:endParaRPr lang="en-US" altLang="ko-KR" sz="1000" dirty="0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P_10 </a:t>
            </a:r>
            <a:r>
              <a:rPr lang="en-US" altLang="ko-KR" sz="1000" dirty="0"/>
              <a:t>Notice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P_11 </a:t>
            </a:r>
            <a:r>
              <a:rPr lang="en-US" altLang="ko-KR" sz="1000" dirty="0"/>
              <a:t>Calendar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P_12 </a:t>
            </a:r>
            <a:r>
              <a:rPr lang="en-US" altLang="ko-KR" sz="1000" dirty="0"/>
              <a:t>My location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P_13 </a:t>
            </a:r>
            <a:r>
              <a:rPr lang="en-US" altLang="ko-KR" sz="1000" dirty="0"/>
              <a:t>Coupon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P_14 </a:t>
            </a:r>
            <a:r>
              <a:rPr lang="en-US" altLang="ko-KR" sz="1000" dirty="0"/>
              <a:t>Login</a:t>
            </a:r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부제목 1">
            <a:extLst>
              <a:ext uri="{FF2B5EF4-FFF2-40B4-BE49-F238E27FC236}">
                <a16:creationId xmlns:a16="http://schemas.microsoft.com/office/drawing/2014/main" id="{910DA71E-17F9-C237-1226-FBCD695A9FCB}"/>
              </a:ext>
            </a:extLst>
          </p:cNvPr>
          <p:cNvSpPr txBox="1">
            <a:spLocks/>
          </p:cNvSpPr>
          <p:nvPr/>
        </p:nvSpPr>
        <p:spPr>
          <a:xfrm>
            <a:off x="4572000" y="699542"/>
            <a:ext cx="4320480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P_15 </a:t>
            </a:r>
            <a:r>
              <a:rPr lang="en-US" altLang="ko-KR" sz="1000" dirty="0"/>
              <a:t>Membership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P_16 </a:t>
            </a:r>
            <a:r>
              <a:rPr lang="en-US" altLang="ko-KR" sz="1000" dirty="0"/>
              <a:t>User Action (info) 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P_17 </a:t>
            </a:r>
            <a:r>
              <a:rPr lang="en-US" altLang="ko-KR" sz="1000" dirty="0"/>
              <a:t>Phase 1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P_18 </a:t>
            </a:r>
            <a:r>
              <a:rPr lang="en-US" altLang="ko-KR" sz="1000" dirty="0"/>
              <a:t>Phase 2-1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P_19 </a:t>
            </a:r>
            <a:r>
              <a:rPr lang="en-US" altLang="ko-KR" sz="1000" dirty="0"/>
              <a:t>Phase 2-2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P_20 </a:t>
            </a:r>
            <a:r>
              <a:rPr lang="en-US" altLang="ko-KR" sz="1000" dirty="0"/>
              <a:t>Phase 3-1 : Like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P_21 </a:t>
            </a:r>
            <a:r>
              <a:rPr lang="en-US" altLang="ko-KR" sz="1000" dirty="0"/>
              <a:t>Phase 3-2 : Convenient features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P_22 </a:t>
            </a:r>
            <a:r>
              <a:rPr lang="en-US" altLang="ko-KR" sz="1000" dirty="0"/>
              <a:t>Phase 3-3 : Total visitor reviews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P_23 </a:t>
            </a:r>
            <a:r>
              <a:rPr lang="en-US" altLang="ko-KR" sz="1000" dirty="0"/>
              <a:t>Phase 3-4 : Reservation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P_24 </a:t>
            </a:r>
            <a:r>
              <a:rPr lang="en-US" altLang="ko-KR" sz="1000" dirty="0"/>
              <a:t>Phase 3-5 : Review board </a:t>
            </a:r>
            <a:endParaRPr lang="en-US" altLang="ko-KR" sz="1000" dirty="0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P_25 </a:t>
            </a:r>
            <a:r>
              <a:rPr lang="en-US" altLang="ko-KR" sz="1000" dirty="0">
                <a:solidFill>
                  <a:srgbClr val="000000"/>
                </a:solidFill>
              </a:rPr>
              <a:t>Add</a:t>
            </a:r>
            <a:r>
              <a:rPr lang="en-US" altLang="ko-KR" sz="1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</a:rPr>
              <a:t>R</a:t>
            </a:r>
            <a:r>
              <a:rPr lang="en-US" altLang="ko-KR" sz="1000" b="0" i="0" dirty="0">
                <a:solidFill>
                  <a:srgbClr val="000000"/>
                </a:solidFill>
                <a:effectLst/>
              </a:rPr>
              <a:t>equirements (info)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P_26 </a:t>
            </a:r>
            <a:r>
              <a:rPr lang="en-US" altLang="ko-KR" sz="1000" dirty="0">
                <a:solidFill>
                  <a:srgbClr val="000000"/>
                </a:solidFill>
              </a:rPr>
              <a:t>Main icon</a:t>
            </a: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9249FB-66BC-1383-BAD1-DFBBD2453D91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BD364AEC-F9E2-11B7-6994-C382165D5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휴대전화 입력 후 가입하기 클릭</a:t>
            </a:r>
            <a:br>
              <a:rPr lang="en-US" altLang="ko-KR" dirty="0"/>
            </a:br>
            <a:r>
              <a:rPr lang="ko-KR" altLang="en-US" dirty="0"/>
              <a:t>→ 아이디와 비밀번호 스토리지에 저장</a:t>
            </a:r>
            <a:endParaRPr lang="en-US" altLang="ko-KR" dirty="0"/>
          </a:p>
          <a:p>
            <a:r>
              <a:rPr lang="ko-KR" altLang="en-US" dirty="0"/>
              <a:t>가입하기 버튼 클릭시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’ </a:t>
            </a:r>
            <a:br>
              <a:rPr lang="en-US" altLang="ko-KR" dirty="0"/>
            </a:br>
            <a:r>
              <a:rPr lang="ko-KR" altLang="en-US" dirty="0"/>
              <a:t>안내 메시지 등장</a:t>
            </a:r>
            <a:endParaRPr lang="en-US" altLang="ko-KR" dirty="0"/>
          </a:p>
          <a:p>
            <a:r>
              <a:rPr lang="ko-KR" altLang="en-US" dirty="0"/>
              <a:t>비밀번호 유효성 검사하여</a:t>
            </a:r>
            <a:br>
              <a:rPr lang="en-US" altLang="ko-KR" dirty="0"/>
            </a:br>
            <a:r>
              <a:rPr lang="ko-KR" altLang="en-US" dirty="0"/>
              <a:t>조건에 맞는 비밀번호 설정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4EB55-E095-A364-328D-BDDC1C70D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7" t="18167" r="4330" b="29759"/>
          <a:stretch/>
        </p:blipFill>
        <p:spPr>
          <a:xfrm>
            <a:off x="806497" y="973274"/>
            <a:ext cx="5294881" cy="3774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모서리가 둥근 직사각형 123">
            <a:extLst>
              <a:ext uri="{FF2B5EF4-FFF2-40B4-BE49-F238E27FC236}">
                <a16:creationId xmlns:a16="http://schemas.microsoft.com/office/drawing/2014/main" id="{2FBB44D4-E7D1-F8A6-CDDF-2DC9A4D323F0}"/>
              </a:ext>
            </a:extLst>
          </p:cNvPr>
          <p:cNvSpPr/>
          <p:nvPr/>
        </p:nvSpPr>
        <p:spPr>
          <a:xfrm>
            <a:off x="2258876" y="10672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C8B99-6845-644E-1407-C437A9D0B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모서리가 둥근 직사각형 122">
            <a:extLst>
              <a:ext uri="{FF2B5EF4-FFF2-40B4-BE49-F238E27FC236}">
                <a16:creationId xmlns:a16="http://schemas.microsoft.com/office/drawing/2014/main" id="{9A581A33-557A-F677-79D9-C9F6470FA4D6}"/>
              </a:ext>
            </a:extLst>
          </p:cNvPr>
          <p:cNvSpPr/>
          <p:nvPr/>
        </p:nvSpPr>
        <p:spPr>
          <a:xfrm>
            <a:off x="2042852" y="41644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BC120C-2DA3-3B01-60F7-5C7D2B14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7614"/>
            <a:ext cx="1758513" cy="12132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22FFEC-7D1A-6830-D081-CE593DEB5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99" y="3507854"/>
            <a:ext cx="2095216" cy="56500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7673D3F-3107-B8F9-FBFA-EA0D303D71BC}"/>
              </a:ext>
            </a:extLst>
          </p:cNvPr>
          <p:cNvCxnSpPr>
            <a:cxnSpLocks/>
          </p:cNvCxnSpPr>
          <p:nvPr/>
        </p:nvCxnSpPr>
        <p:spPr>
          <a:xfrm rot="10800000">
            <a:off x="1170726" y="4072856"/>
            <a:ext cx="1366070" cy="4431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0032FA1-AB44-91C5-36D3-79980388CD52}"/>
              </a:ext>
            </a:extLst>
          </p:cNvPr>
          <p:cNvSpPr/>
          <p:nvPr/>
        </p:nvSpPr>
        <p:spPr>
          <a:xfrm>
            <a:off x="3851920" y="1923678"/>
            <a:ext cx="504056" cy="2880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22">
            <a:extLst>
              <a:ext uri="{FF2B5EF4-FFF2-40B4-BE49-F238E27FC236}">
                <a16:creationId xmlns:a16="http://schemas.microsoft.com/office/drawing/2014/main" id="{D392CB1E-88AD-4E21-3D2A-60A09C88808E}"/>
              </a:ext>
            </a:extLst>
          </p:cNvPr>
          <p:cNvSpPr/>
          <p:nvPr/>
        </p:nvSpPr>
        <p:spPr>
          <a:xfrm>
            <a:off x="3859774" y="171319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4D9A487-D3D7-4F6E-9FB1-44994195D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645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3. User Action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C0487-77E3-4744-AD38-11C2CDD9D897}"/>
              </a:ext>
            </a:extLst>
          </p:cNvPr>
          <p:cNvSpPr txBox="1"/>
          <p:nvPr/>
        </p:nvSpPr>
        <p:spPr>
          <a:xfrm>
            <a:off x="107504" y="2202418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사용자의 행동에 따른 구조 변화</a:t>
            </a:r>
          </a:p>
        </p:txBody>
      </p:sp>
    </p:spTree>
    <p:extLst>
      <p:ext uri="{BB962C8B-B14F-4D97-AF65-F5344CB8AC3E}">
        <p14:creationId xmlns:p14="http://schemas.microsoft.com/office/powerpoint/2010/main" val="363808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C03C8D-A9D8-1C86-40E6-C3B1F07B6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의 구조</a:t>
            </a:r>
            <a:endParaRPr lang="en-US" altLang="ko-KR" dirty="0"/>
          </a:p>
          <a:p>
            <a:r>
              <a:rPr lang="en-US" altLang="ko-KR" dirty="0"/>
              <a:t>Header + NAV : 4</a:t>
            </a:r>
            <a:r>
              <a:rPr lang="ko-KR" altLang="en-US" dirty="0"/>
              <a:t>개의 버튼을 통해 </a:t>
            </a:r>
            <a:br>
              <a:rPr lang="en-US" altLang="ko-KR" dirty="0"/>
            </a:br>
            <a:r>
              <a:rPr lang="en-US" altLang="ko-KR" dirty="0"/>
              <a:t>CTA </a:t>
            </a:r>
            <a:r>
              <a:rPr lang="ko-KR" altLang="en-US" dirty="0"/>
              <a:t>유인</a:t>
            </a:r>
            <a:endParaRPr lang="en-US" altLang="ko-KR" dirty="0"/>
          </a:p>
          <a:p>
            <a:r>
              <a:rPr lang="en-US" altLang="ko-KR" dirty="0"/>
              <a:t>Ad Part : CTA </a:t>
            </a:r>
            <a:r>
              <a:rPr lang="ko-KR" altLang="en-US" dirty="0"/>
              <a:t>유인 효과 증가</a:t>
            </a:r>
            <a:endParaRPr lang="en-US" altLang="ko-KR" dirty="0"/>
          </a:p>
          <a:p>
            <a:r>
              <a:rPr lang="en-US" altLang="ko-KR" dirty="0"/>
              <a:t>Footer : </a:t>
            </a:r>
            <a:r>
              <a:rPr lang="ko-KR" altLang="en-US" dirty="0"/>
              <a:t>각 메뉴 통합 모음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CF5A78-89BD-D44B-3A60-9F15903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46BAA-594D-0B37-03CE-4A75FD984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3ED54-8558-A9A8-94EC-D2BF4DCC3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3" y="575931"/>
            <a:ext cx="3475484" cy="2550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79491-D7B1-06DC-BE14-77AE6BA2F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03" y="588507"/>
            <a:ext cx="1595332" cy="23762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4B2A85-8948-4A4A-2511-477AA4906AC9}"/>
              </a:ext>
            </a:extLst>
          </p:cNvPr>
          <p:cNvSpPr/>
          <p:nvPr/>
        </p:nvSpPr>
        <p:spPr>
          <a:xfrm>
            <a:off x="4173042" y="588508"/>
            <a:ext cx="1595332" cy="25202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F6C754-8775-3A2B-0C61-C345F97D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39938"/>
            <a:ext cx="3086720" cy="8276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FD3EBE-6864-5D1A-CB11-B50C15022C3E}"/>
              </a:ext>
            </a:extLst>
          </p:cNvPr>
          <p:cNvSpPr/>
          <p:nvPr/>
        </p:nvSpPr>
        <p:spPr>
          <a:xfrm>
            <a:off x="2123728" y="3755091"/>
            <a:ext cx="3171824" cy="8477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FC6DDE1C-E682-5F9F-C831-7D8009C24A6B}"/>
              </a:ext>
            </a:extLst>
          </p:cNvPr>
          <p:cNvSpPr/>
          <p:nvPr/>
        </p:nvSpPr>
        <p:spPr>
          <a:xfrm>
            <a:off x="1326062" y="3257328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Header + NAV</a:t>
            </a:r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8C253AF1-A54A-2B43-E3EC-BA617B6ABBB1}"/>
              </a:ext>
            </a:extLst>
          </p:cNvPr>
          <p:cNvSpPr/>
          <p:nvPr/>
        </p:nvSpPr>
        <p:spPr>
          <a:xfrm>
            <a:off x="4358640" y="3288204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 Part</a:t>
            </a:r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EAF2DF75-74E7-7387-CF88-D807E870057A}"/>
              </a:ext>
            </a:extLst>
          </p:cNvPr>
          <p:cNvSpPr/>
          <p:nvPr/>
        </p:nvSpPr>
        <p:spPr>
          <a:xfrm>
            <a:off x="3055020" y="4744229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Footer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630FAE45-B46A-492D-BAAC-8B9690CC3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6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2 -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5DCBC-8B86-622E-7C03-3152C930B576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194AE5FA-2C50-6CEB-8DC7-F149833F9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Phase 2 </a:t>
            </a:r>
            <a:r>
              <a:rPr lang="ko-KR" altLang="en-US" dirty="0"/>
              <a:t>의 구조</a:t>
            </a:r>
            <a:endParaRPr lang="en-US" altLang="ko-KR" dirty="0"/>
          </a:p>
          <a:p>
            <a:r>
              <a:rPr lang="ko-KR" altLang="en-US" dirty="0"/>
              <a:t>메인화면의 카테고리 선택시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선택한 카테고리에 따라 나열되어</a:t>
            </a:r>
            <a:br>
              <a:rPr lang="en-US" altLang="ko-KR" dirty="0"/>
            </a:br>
            <a:r>
              <a:rPr lang="ko-KR" altLang="en-US" dirty="0"/>
              <a:t>해당 세부페이지 등장</a:t>
            </a:r>
            <a:endParaRPr lang="en-US" altLang="ko-KR" dirty="0"/>
          </a:p>
          <a:p>
            <a:r>
              <a:rPr lang="ko-KR" altLang="en-US" dirty="0"/>
              <a:t>이미지 및 글씨 선택시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해당 음식점 상세페이지로 이동</a:t>
            </a:r>
            <a:endParaRPr lang="en-US" altLang="ko-KR" dirty="0"/>
          </a:p>
          <a:p>
            <a:r>
              <a:rPr lang="ko-KR" altLang="en-US" dirty="0"/>
              <a:t>사진에 커서 올렸을 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사진이 커지는 효과 추가</a:t>
            </a:r>
            <a:endParaRPr lang="en-US" altLang="ko-KR" dirty="0"/>
          </a:p>
          <a:p>
            <a:r>
              <a:rPr lang="ko-KR" altLang="en-US" dirty="0"/>
              <a:t>이미지 및 글씨 선택시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해당 음식점 상세페이지로 이동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0D3FB-EF01-A5E2-6E6E-6B200949D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D5259D-F03A-1C58-AF75-ACF1393D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5001" r="2946" b="29000"/>
          <a:stretch/>
        </p:blipFill>
        <p:spPr>
          <a:xfrm>
            <a:off x="1331640" y="973798"/>
            <a:ext cx="4417682" cy="36814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0D0068-E0F1-1CC6-5665-AFE51411A508}"/>
              </a:ext>
            </a:extLst>
          </p:cNvPr>
          <p:cNvSpPr/>
          <p:nvPr/>
        </p:nvSpPr>
        <p:spPr>
          <a:xfrm>
            <a:off x="806497" y="973798"/>
            <a:ext cx="5294882" cy="3758192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60A1E-30E0-6AE9-ABEA-E2F614698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6234" r="2946" b="29000"/>
          <a:stretch/>
        </p:blipFill>
        <p:spPr>
          <a:xfrm>
            <a:off x="1259632" y="1059582"/>
            <a:ext cx="4417682" cy="3600400"/>
          </a:xfrm>
          <a:prstGeom prst="rect">
            <a:avLst/>
          </a:prstGeom>
          <a:solidFill>
            <a:srgbClr val="FCF2E9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E67EB3-55AE-927B-8FE2-BC5B6418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87" y="1019591"/>
            <a:ext cx="3945409" cy="1264127"/>
          </a:xfrm>
          <a:prstGeom prst="rect">
            <a:avLst/>
          </a:prstGeom>
        </p:spPr>
      </p:pic>
      <p:sp>
        <p:nvSpPr>
          <p:cNvPr id="12" name="모서리가 둥근 직사각형 123">
            <a:extLst>
              <a:ext uri="{FF2B5EF4-FFF2-40B4-BE49-F238E27FC236}">
                <a16:creationId xmlns:a16="http://schemas.microsoft.com/office/drawing/2014/main" id="{FCADE683-C66C-1D72-E34A-B22763CC42E2}"/>
              </a:ext>
            </a:extLst>
          </p:cNvPr>
          <p:cNvSpPr/>
          <p:nvPr/>
        </p:nvSpPr>
        <p:spPr>
          <a:xfrm>
            <a:off x="2555776" y="9887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0FA142AB-143B-2616-D34F-AA5BA87CD77D}"/>
              </a:ext>
            </a:extLst>
          </p:cNvPr>
          <p:cNvSpPr/>
          <p:nvPr/>
        </p:nvSpPr>
        <p:spPr>
          <a:xfrm>
            <a:off x="1474727" y="1766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7B14C3B3-0800-4F42-81A1-94FC74F2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67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2-1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5E911E-7C19-EB8A-B009-F15ABD85EDA9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2E3A7B2F-1F61-F6AC-1542-8A1D1BAEB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의 구조 </a:t>
            </a:r>
            <a:r>
              <a:rPr lang="en-US" altLang="ko-KR" dirty="0"/>
              <a:t>(2)</a:t>
            </a:r>
          </a:p>
          <a:p>
            <a:r>
              <a:rPr lang="ko-KR" altLang="en-US" dirty="0"/>
              <a:t>반응형 웹에 따른 표현 이미지 개수 표현</a:t>
            </a:r>
            <a:endParaRPr lang="en-US" altLang="ko-KR" dirty="0"/>
          </a:p>
          <a:p>
            <a:pPr>
              <a:buAutoNum type="circleNumDbPlain" startAt="3"/>
            </a:pPr>
            <a:endParaRPr lang="en-US" altLang="ko-KR" dirty="0"/>
          </a:p>
          <a:p>
            <a:pPr>
              <a:buAutoNum type="circleNumDbPlain" startAt="3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7CAA14-7F3D-87EE-A3ED-8DBB8D5CC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D6C847-47E5-23E2-9D13-80C121B38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5001" r="2946" b="29000"/>
          <a:stretch/>
        </p:blipFill>
        <p:spPr>
          <a:xfrm>
            <a:off x="1331640" y="973798"/>
            <a:ext cx="4417682" cy="36814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8CD75C-2ED7-2F43-CBB7-3DBFDE3F59CD}"/>
              </a:ext>
            </a:extLst>
          </p:cNvPr>
          <p:cNvSpPr/>
          <p:nvPr/>
        </p:nvSpPr>
        <p:spPr>
          <a:xfrm>
            <a:off x="806497" y="973797"/>
            <a:ext cx="5294882" cy="3849767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0B38FD-3170-C467-AC7E-1BFAAEC758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50" y="977466"/>
            <a:ext cx="3736975" cy="114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AE34E4-7BCB-1DC2-5FCC-96EA5CB3BDA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5" y="2234728"/>
            <a:ext cx="3008630" cy="12058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86C052-87B0-09F3-CA73-3150FB12AA0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29" y="3545873"/>
            <a:ext cx="2053156" cy="1205866"/>
          </a:xfrm>
          <a:prstGeom prst="rect">
            <a:avLst/>
          </a:prstGeom>
          <a:noFill/>
          <a:ln w="12700">
            <a:solidFill>
              <a:srgbClr val="1C1914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7146E81-E157-197D-B1D2-88D8EACA4811}"/>
              </a:ext>
            </a:extLst>
          </p:cNvPr>
          <p:cNvSpPr/>
          <p:nvPr/>
        </p:nvSpPr>
        <p:spPr>
          <a:xfrm>
            <a:off x="3082586" y="1851670"/>
            <a:ext cx="742701" cy="667093"/>
          </a:xfrm>
          <a:prstGeom prst="downArrow">
            <a:avLst/>
          </a:prstGeom>
          <a:solidFill>
            <a:srgbClr val="EF9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8695AC7-6996-7DF0-7B55-232ED446B0AF}"/>
              </a:ext>
            </a:extLst>
          </p:cNvPr>
          <p:cNvSpPr/>
          <p:nvPr/>
        </p:nvSpPr>
        <p:spPr>
          <a:xfrm>
            <a:off x="3108549" y="3298911"/>
            <a:ext cx="742701" cy="667093"/>
          </a:xfrm>
          <a:prstGeom prst="downArrow">
            <a:avLst/>
          </a:prstGeom>
          <a:solidFill>
            <a:srgbClr val="EF9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FAC2E-700A-8BDD-0221-CB0FCF46E43A}"/>
              </a:ext>
            </a:extLst>
          </p:cNvPr>
          <p:cNvSpPr txBox="1"/>
          <p:nvPr/>
        </p:nvSpPr>
        <p:spPr>
          <a:xfrm>
            <a:off x="466191" y="138885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Lg-4</a:t>
            </a:r>
            <a:r>
              <a:rPr lang="ko-KR" altLang="en-US" dirty="0"/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281DE-33EE-0E99-FCA7-19CCEA5AD65E}"/>
              </a:ext>
            </a:extLst>
          </p:cNvPr>
          <p:cNvSpPr txBox="1"/>
          <p:nvPr/>
        </p:nvSpPr>
        <p:spPr>
          <a:xfrm>
            <a:off x="806497" y="26339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md-3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1A793-55CB-1397-CC40-4C367F5E0DFB}"/>
              </a:ext>
            </a:extLst>
          </p:cNvPr>
          <p:cNvSpPr txBox="1"/>
          <p:nvPr/>
        </p:nvSpPr>
        <p:spPr>
          <a:xfrm>
            <a:off x="1263509" y="386323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sm-2</a:t>
            </a:r>
            <a:r>
              <a:rPr lang="ko-KR" altLang="en-US" dirty="0"/>
              <a:t>개</a:t>
            </a:r>
          </a:p>
        </p:txBody>
      </p:sp>
      <p:sp>
        <p:nvSpPr>
          <p:cNvPr id="18" name="모서리가 둥근 직사각형 123">
            <a:extLst>
              <a:ext uri="{FF2B5EF4-FFF2-40B4-BE49-F238E27FC236}">
                <a16:creationId xmlns:a16="http://schemas.microsoft.com/office/drawing/2014/main" id="{AB89ACD7-E70C-98C1-885B-57EB0DFEE793}"/>
              </a:ext>
            </a:extLst>
          </p:cNvPr>
          <p:cNvSpPr/>
          <p:nvPr/>
        </p:nvSpPr>
        <p:spPr>
          <a:xfrm>
            <a:off x="5427861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30750E01-B102-4B33-8896-8B68E51C5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71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en-US" altLang="ko-KR" dirty="0"/>
              <a:t>Like </a:t>
            </a:r>
            <a:r>
              <a:rPr lang="ko-KR" altLang="en-US" dirty="0"/>
              <a:t>버튼 </a:t>
            </a:r>
            <a:r>
              <a:rPr lang="en-US" altLang="ko-KR" dirty="0"/>
              <a:t>: 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 클릭시</a:t>
            </a:r>
            <a:r>
              <a:rPr lang="en-US" altLang="ko-KR" dirty="0"/>
              <a:t> </a:t>
            </a:r>
            <a:r>
              <a:rPr lang="ko-KR" altLang="en-US" dirty="0"/>
              <a:t>토글 기능</a:t>
            </a:r>
            <a:endParaRPr lang="en-US" altLang="ko-KR" dirty="0"/>
          </a:p>
          <a:p>
            <a:r>
              <a:rPr lang="ko-KR" altLang="en-US" dirty="0"/>
              <a:t>색상 변화</a:t>
            </a:r>
            <a:r>
              <a:rPr lang="en-US" altLang="ko-KR" dirty="0"/>
              <a:t> </a:t>
            </a:r>
            <a:r>
              <a:rPr lang="ko-KR" altLang="en-US" dirty="0"/>
              <a:t>및 카운트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3-1 : </a:t>
            </a:r>
            <a:r>
              <a:rPr lang="ko-KR" altLang="en-US" dirty="0"/>
              <a:t>좋아요버튼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353CBD0-2E7F-44D7-A8CC-2B5BB15F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FA756A-E57D-45A7-9B63-A5A8EB12A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" t="3866" r="2229" b="86847"/>
          <a:stretch/>
        </p:blipFill>
        <p:spPr>
          <a:xfrm>
            <a:off x="806497" y="987574"/>
            <a:ext cx="5294882" cy="2587506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68882CA-7E1D-4889-A9D5-4AEB9CF7D39A}"/>
              </a:ext>
            </a:extLst>
          </p:cNvPr>
          <p:cNvSpPr/>
          <p:nvPr/>
        </p:nvSpPr>
        <p:spPr>
          <a:xfrm>
            <a:off x="1397384" y="990600"/>
            <a:ext cx="5111963" cy="3829836"/>
          </a:xfrm>
          <a:custGeom>
            <a:avLst/>
            <a:gdLst>
              <a:gd name="connsiteX0" fmla="*/ 4917691 w 5111963"/>
              <a:gd name="connsiteY0" fmla="*/ 0 h 3829836"/>
              <a:gd name="connsiteX1" fmla="*/ 4917691 w 5111963"/>
              <a:gd name="connsiteY1" fmla="*/ 0 h 3829836"/>
              <a:gd name="connsiteX2" fmla="*/ 4831966 w 5111963"/>
              <a:gd name="connsiteY2" fmla="*/ 9525 h 3829836"/>
              <a:gd name="connsiteX3" fmla="*/ 4803391 w 5111963"/>
              <a:gd name="connsiteY3" fmla="*/ 19050 h 3829836"/>
              <a:gd name="connsiteX4" fmla="*/ 4698616 w 5111963"/>
              <a:gd name="connsiteY4" fmla="*/ 57150 h 3829836"/>
              <a:gd name="connsiteX5" fmla="*/ 4612891 w 5111963"/>
              <a:gd name="connsiteY5" fmla="*/ 76200 h 3829836"/>
              <a:gd name="connsiteX6" fmla="*/ 4546216 w 5111963"/>
              <a:gd name="connsiteY6" fmla="*/ 104775 h 3829836"/>
              <a:gd name="connsiteX7" fmla="*/ 4460491 w 5111963"/>
              <a:gd name="connsiteY7" fmla="*/ 114300 h 3829836"/>
              <a:gd name="connsiteX8" fmla="*/ 4431916 w 5111963"/>
              <a:gd name="connsiteY8" fmla="*/ 123825 h 3829836"/>
              <a:gd name="connsiteX9" fmla="*/ 4231891 w 5111963"/>
              <a:gd name="connsiteY9" fmla="*/ 152400 h 3829836"/>
              <a:gd name="connsiteX10" fmla="*/ 4165216 w 5111963"/>
              <a:gd name="connsiteY10" fmla="*/ 161925 h 3829836"/>
              <a:gd name="connsiteX11" fmla="*/ 4127116 w 5111963"/>
              <a:gd name="connsiteY11" fmla="*/ 171450 h 3829836"/>
              <a:gd name="connsiteX12" fmla="*/ 4041391 w 5111963"/>
              <a:gd name="connsiteY12" fmla="*/ 180975 h 3829836"/>
              <a:gd name="connsiteX13" fmla="*/ 3974716 w 5111963"/>
              <a:gd name="connsiteY13" fmla="*/ 200025 h 3829836"/>
              <a:gd name="connsiteX14" fmla="*/ 3888991 w 5111963"/>
              <a:gd name="connsiteY14" fmla="*/ 219075 h 3829836"/>
              <a:gd name="connsiteX15" fmla="*/ 3803266 w 5111963"/>
              <a:gd name="connsiteY15" fmla="*/ 247650 h 3829836"/>
              <a:gd name="connsiteX16" fmla="*/ 3774691 w 5111963"/>
              <a:gd name="connsiteY16" fmla="*/ 257175 h 3829836"/>
              <a:gd name="connsiteX17" fmla="*/ 3736591 w 5111963"/>
              <a:gd name="connsiteY17" fmla="*/ 266700 h 3829836"/>
              <a:gd name="connsiteX18" fmla="*/ 3708016 w 5111963"/>
              <a:gd name="connsiteY18" fmla="*/ 276225 h 3829836"/>
              <a:gd name="connsiteX19" fmla="*/ 3641341 w 5111963"/>
              <a:gd name="connsiteY19" fmla="*/ 285750 h 3829836"/>
              <a:gd name="connsiteX20" fmla="*/ 3555616 w 5111963"/>
              <a:gd name="connsiteY20" fmla="*/ 314325 h 3829836"/>
              <a:gd name="connsiteX21" fmla="*/ 3355591 w 5111963"/>
              <a:gd name="connsiteY21" fmla="*/ 333375 h 3829836"/>
              <a:gd name="connsiteX22" fmla="*/ 3269866 w 5111963"/>
              <a:gd name="connsiteY22" fmla="*/ 352425 h 3829836"/>
              <a:gd name="connsiteX23" fmla="*/ 3231766 w 5111963"/>
              <a:gd name="connsiteY23" fmla="*/ 371475 h 3829836"/>
              <a:gd name="connsiteX24" fmla="*/ 3193666 w 5111963"/>
              <a:gd name="connsiteY24" fmla="*/ 381000 h 3829836"/>
              <a:gd name="connsiteX25" fmla="*/ 3088891 w 5111963"/>
              <a:gd name="connsiteY25" fmla="*/ 400050 h 3829836"/>
              <a:gd name="connsiteX26" fmla="*/ 2965066 w 5111963"/>
              <a:gd name="connsiteY26" fmla="*/ 419100 h 3829836"/>
              <a:gd name="connsiteX27" fmla="*/ 2926966 w 5111963"/>
              <a:gd name="connsiteY27" fmla="*/ 428625 h 3829836"/>
              <a:gd name="connsiteX28" fmla="*/ 2898391 w 5111963"/>
              <a:gd name="connsiteY28" fmla="*/ 438150 h 3829836"/>
              <a:gd name="connsiteX29" fmla="*/ 2841241 w 5111963"/>
              <a:gd name="connsiteY29" fmla="*/ 447675 h 3829836"/>
              <a:gd name="connsiteX30" fmla="*/ 2707891 w 5111963"/>
              <a:gd name="connsiteY30" fmla="*/ 466725 h 3829836"/>
              <a:gd name="connsiteX31" fmla="*/ 2641216 w 5111963"/>
              <a:gd name="connsiteY31" fmla="*/ 476250 h 3829836"/>
              <a:gd name="connsiteX32" fmla="*/ 2584066 w 5111963"/>
              <a:gd name="connsiteY32" fmla="*/ 485775 h 3829836"/>
              <a:gd name="connsiteX33" fmla="*/ 2479291 w 5111963"/>
              <a:gd name="connsiteY33" fmla="*/ 495300 h 3829836"/>
              <a:gd name="connsiteX34" fmla="*/ 2441191 w 5111963"/>
              <a:gd name="connsiteY34" fmla="*/ 504825 h 3829836"/>
              <a:gd name="connsiteX35" fmla="*/ 2374516 w 5111963"/>
              <a:gd name="connsiteY35" fmla="*/ 514350 h 3829836"/>
              <a:gd name="connsiteX36" fmla="*/ 2336416 w 5111963"/>
              <a:gd name="connsiteY36" fmla="*/ 533400 h 3829836"/>
              <a:gd name="connsiteX37" fmla="*/ 2298316 w 5111963"/>
              <a:gd name="connsiteY37" fmla="*/ 542925 h 3829836"/>
              <a:gd name="connsiteX38" fmla="*/ 2212591 w 5111963"/>
              <a:gd name="connsiteY38" fmla="*/ 590550 h 3829836"/>
              <a:gd name="connsiteX39" fmla="*/ 2155441 w 5111963"/>
              <a:gd name="connsiteY39" fmla="*/ 609600 h 3829836"/>
              <a:gd name="connsiteX40" fmla="*/ 2012566 w 5111963"/>
              <a:gd name="connsiteY40" fmla="*/ 647700 h 3829836"/>
              <a:gd name="connsiteX41" fmla="*/ 1974466 w 5111963"/>
              <a:gd name="connsiteY41" fmla="*/ 657225 h 3829836"/>
              <a:gd name="connsiteX42" fmla="*/ 1936366 w 5111963"/>
              <a:gd name="connsiteY42" fmla="*/ 666750 h 3829836"/>
              <a:gd name="connsiteX43" fmla="*/ 1888741 w 5111963"/>
              <a:gd name="connsiteY43" fmla="*/ 676275 h 3829836"/>
              <a:gd name="connsiteX44" fmla="*/ 1774441 w 5111963"/>
              <a:gd name="connsiteY44" fmla="*/ 695325 h 3829836"/>
              <a:gd name="connsiteX45" fmla="*/ 1726816 w 5111963"/>
              <a:gd name="connsiteY45" fmla="*/ 704850 h 3829836"/>
              <a:gd name="connsiteX46" fmla="*/ 1688716 w 5111963"/>
              <a:gd name="connsiteY46" fmla="*/ 714375 h 3829836"/>
              <a:gd name="connsiteX47" fmla="*/ 1526791 w 5111963"/>
              <a:gd name="connsiteY47" fmla="*/ 723900 h 3829836"/>
              <a:gd name="connsiteX48" fmla="*/ 1441066 w 5111963"/>
              <a:gd name="connsiteY48" fmla="*/ 752475 h 3829836"/>
              <a:gd name="connsiteX49" fmla="*/ 1412491 w 5111963"/>
              <a:gd name="connsiteY49" fmla="*/ 771525 h 3829836"/>
              <a:gd name="connsiteX50" fmla="*/ 1355341 w 5111963"/>
              <a:gd name="connsiteY50" fmla="*/ 781050 h 3829836"/>
              <a:gd name="connsiteX51" fmla="*/ 1279141 w 5111963"/>
              <a:gd name="connsiteY51" fmla="*/ 800100 h 3829836"/>
              <a:gd name="connsiteX52" fmla="*/ 1202941 w 5111963"/>
              <a:gd name="connsiteY52" fmla="*/ 809625 h 3829836"/>
              <a:gd name="connsiteX53" fmla="*/ 1069591 w 5111963"/>
              <a:gd name="connsiteY53" fmla="*/ 838200 h 3829836"/>
              <a:gd name="connsiteX54" fmla="*/ 1041016 w 5111963"/>
              <a:gd name="connsiteY54" fmla="*/ 847725 h 3829836"/>
              <a:gd name="connsiteX55" fmla="*/ 974341 w 5111963"/>
              <a:gd name="connsiteY55" fmla="*/ 866775 h 3829836"/>
              <a:gd name="connsiteX56" fmla="*/ 964816 w 5111963"/>
              <a:gd name="connsiteY56" fmla="*/ 952500 h 3829836"/>
              <a:gd name="connsiteX57" fmla="*/ 993391 w 5111963"/>
              <a:gd name="connsiteY57" fmla="*/ 971550 h 3829836"/>
              <a:gd name="connsiteX58" fmla="*/ 1002916 w 5111963"/>
              <a:gd name="connsiteY58" fmla="*/ 1000125 h 3829836"/>
              <a:gd name="connsiteX59" fmla="*/ 1021966 w 5111963"/>
              <a:gd name="connsiteY59" fmla="*/ 1028700 h 3829836"/>
              <a:gd name="connsiteX60" fmla="*/ 1041016 w 5111963"/>
              <a:gd name="connsiteY60" fmla="*/ 1114425 h 3829836"/>
              <a:gd name="connsiteX61" fmla="*/ 1050541 w 5111963"/>
              <a:gd name="connsiteY61" fmla="*/ 1228725 h 3829836"/>
              <a:gd name="connsiteX62" fmla="*/ 1069591 w 5111963"/>
              <a:gd name="connsiteY62" fmla="*/ 1304925 h 3829836"/>
              <a:gd name="connsiteX63" fmla="*/ 1079116 w 5111963"/>
              <a:gd name="connsiteY63" fmla="*/ 1381125 h 3829836"/>
              <a:gd name="connsiteX64" fmla="*/ 1050541 w 5111963"/>
              <a:gd name="connsiteY64" fmla="*/ 1533525 h 3829836"/>
              <a:gd name="connsiteX65" fmla="*/ 1041016 w 5111963"/>
              <a:gd name="connsiteY65" fmla="*/ 1562100 h 3829836"/>
              <a:gd name="connsiteX66" fmla="*/ 1012441 w 5111963"/>
              <a:gd name="connsiteY66" fmla="*/ 1600200 h 3829836"/>
              <a:gd name="connsiteX67" fmla="*/ 993391 w 5111963"/>
              <a:gd name="connsiteY67" fmla="*/ 1666875 h 3829836"/>
              <a:gd name="connsiteX68" fmla="*/ 955291 w 5111963"/>
              <a:gd name="connsiteY68" fmla="*/ 1724025 h 3829836"/>
              <a:gd name="connsiteX69" fmla="*/ 945766 w 5111963"/>
              <a:gd name="connsiteY69" fmla="*/ 1762125 h 3829836"/>
              <a:gd name="connsiteX70" fmla="*/ 888616 w 5111963"/>
              <a:gd name="connsiteY70" fmla="*/ 1800225 h 3829836"/>
              <a:gd name="connsiteX71" fmla="*/ 812416 w 5111963"/>
              <a:gd name="connsiteY71" fmla="*/ 1847850 h 3829836"/>
              <a:gd name="connsiteX72" fmla="*/ 793366 w 5111963"/>
              <a:gd name="connsiteY72" fmla="*/ 1885950 h 3829836"/>
              <a:gd name="connsiteX73" fmla="*/ 774316 w 5111963"/>
              <a:gd name="connsiteY73" fmla="*/ 1914525 h 3829836"/>
              <a:gd name="connsiteX74" fmla="*/ 764791 w 5111963"/>
              <a:gd name="connsiteY74" fmla="*/ 1943100 h 3829836"/>
              <a:gd name="connsiteX75" fmla="*/ 669541 w 5111963"/>
              <a:gd name="connsiteY75" fmla="*/ 1971675 h 3829836"/>
              <a:gd name="connsiteX76" fmla="*/ 631441 w 5111963"/>
              <a:gd name="connsiteY76" fmla="*/ 1981200 h 3829836"/>
              <a:gd name="connsiteX77" fmla="*/ 593341 w 5111963"/>
              <a:gd name="connsiteY77" fmla="*/ 2009775 h 3829836"/>
              <a:gd name="connsiteX78" fmla="*/ 555241 w 5111963"/>
              <a:gd name="connsiteY78" fmla="*/ 2028825 h 3829836"/>
              <a:gd name="connsiteX79" fmla="*/ 383791 w 5111963"/>
              <a:gd name="connsiteY79" fmla="*/ 2047875 h 3829836"/>
              <a:gd name="connsiteX80" fmla="*/ 326641 w 5111963"/>
              <a:gd name="connsiteY80" fmla="*/ 2057400 h 3829836"/>
              <a:gd name="connsiteX81" fmla="*/ 288541 w 5111963"/>
              <a:gd name="connsiteY81" fmla="*/ 2066925 h 3829836"/>
              <a:gd name="connsiteX82" fmla="*/ 78991 w 5111963"/>
              <a:gd name="connsiteY82" fmla="*/ 2085975 h 3829836"/>
              <a:gd name="connsiteX83" fmla="*/ 12316 w 5111963"/>
              <a:gd name="connsiteY83" fmla="*/ 2076450 h 3829836"/>
              <a:gd name="connsiteX84" fmla="*/ 2791 w 5111963"/>
              <a:gd name="connsiteY84" fmla="*/ 2047875 h 3829836"/>
              <a:gd name="connsiteX85" fmla="*/ 50416 w 5111963"/>
              <a:gd name="connsiteY85" fmla="*/ 2095500 h 3829836"/>
              <a:gd name="connsiteX86" fmla="*/ 78991 w 5111963"/>
              <a:gd name="connsiteY86" fmla="*/ 2190750 h 3829836"/>
              <a:gd name="connsiteX87" fmla="*/ 88516 w 5111963"/>
              <a:gd name="connsiteY87" fmla="*/ 2390775 h 3829836"/>
              <a:gd name="connsiteX88" fmla="*/ 98041 w 5111963"/>
              <a:gd name="connsiteY88" fmla="*/ 2419350 h 3829836"/>
              <a:gd name="connsiteX89" fmla="*/ 117091 w 5111963"/>
              <a:gd name="connsiteY89" fmla="*/ 2447925 h 3829836"/>
              <a:gd name="connsiteX90" fmla="*/ 126616 w 5111963"/>
              <a:gd name="connsiteY90" fmla="*/ 2476500 h 3829836"/>
              <a:gd name="connsiteX91" fmla="*/ 164716 w 5111963"/>
              <a:gd name="connsiteY91" fmla="*/ 2514600 h 3829836"/>
              <a:gd name="connsiteX92" fmla="*/ 193291 w 5111963"/>
              <a:gd name="connsiteY92" fmla="*/ 2600325 h 3829836"/>
              <a:gd name="connsiteX93" fmla="*/ 212341 w 5111963"/>
              <a:gd name="connsiteY93" fmla="*/ 2667000 h 3829836"/>
              <a:gd name="connsiteX94" fmla="*/ 231391 w 5111963"/>
              <a:gd name="connsiteY94" fmla="*/ 2705100 h 3829836"/>
              <a:gd name="connsiteX95" fmla="*/ 240916 w 5111963"/>
              <a:gd name="connsiteY95" fmla="*/ 2743200 h 3829836"/>
              <a:gd name="connsiteX96" fmla="*/ 279016 w 5111963"/>
              <a:gd name="connsiteY96" fmla="*/ 2809875 h 3829836"/>
              <a:gd name="connsiteX97" fmla="*/ 374266 w 5111963"/>
              <a:gd name="connsiteY97" fmla="*/ 3028950 h 3829836"/>
              <a:gd name="connsiteX98" fmla="*/ 440941 w 5111963"/>
              <a:gd name="connsiteY98" fmla="*/ 3143250 h 3829836"/>
              <a:gd name="connsiteX99" fmla="*/ 459991 w 5111963"/>
              <a:gd name="connsiteY99" fmla="*/ 3190875 h 3829836"/>
              <a:gd name="connsiteX100" fmla="*/ 488566 w 5111963"/>
              <a:gd name="connsiteY100" fmla="*/ 3248025 h 3829836"/>
              <a:gd name="connsiteX101" fmla="*/ 526666 w 5111963"/>
              <a:gd name="connsiteY101" fmla="*/ 3314700 h 3829836"/>
              <a:gd name="connsiteX102" fmla="*/ 574291 w 5111963"/>
              <a:gd name="connsiteY102" fmla="*/ 3333750 h 3829836"/>
              <a:gd name="connsiteX103" fmla="*/ 669541 w 5111963"/>
              <a:gd name="connsiteY103" fmla="*/ 3362325 h 3829836"/>
              <a:gd name="connsiteX104" fmla="*/ 1136266 w 5111963"/>
              <a:gd name="connsiteY104" fmla="*/ 3495675 h 3829836"/>
              <a:gd name="connsiteX105" fmla="*/ 1507741 w 5111963"/>
              <a:gd name="connsiteY105" fmla="*/ 3524250 h 3829836"/>
              <a:gd name="connsiteX106" fmla="*/ 2117341 w 5111963"/>
              <a:gd name="connsiteY106" fmla="*/ 3590925 h 3829836"/>
              <a:gd name="connsiteX107" fmla="*/ 2469766 w 5111963"/>
              <a:gd name="connsiteY107" fmla="*/ 3638550 h 3829836"/>
              <a:gd name="connsiteX108" fmla="*/ 3155566 w 5111963"/>
              <a:gd name="connsiteY108" fmla="*/ 3695700 h 3829836"/>
              <a:gd name="connsiteX109" fmla="*/ 3774691 w 5111963"/>
              <a:gd name="connsiteY109" fmla="*/ 3819525 h 3829836"/>
              <a:gd name="connsiteX110" fmla="*/ 4622416 w 5111963"/>
              <a:gd name="connsiteY110" fmla="*/ 3829050 h 3829836"/>
              <a:gd name="connsiteX111" fmla="*/ 4841491 w 5111963"/>
              <a:gd name="connsiteY111" fmla="*/ 3724275 h 3829836"/>
              <a:gd name="connsiteX112" fmla="*/ 4965316 w 5111963"/>
              <a:gd name="connsiteY112" fmla="*/ 3581400 h 3829836"/>
              <a:gd name="connsiteX113" fmla="*/ 5031991 w 5111963"/>
              <a:gd name="connsiteY113" fmla="*/ 3286125 h 3829836"/>
              <a:gd name="connsiteX114" fmla="*/ 5060566 w 5111963"/>
              <a:gd name="connsiteY114" fmla="*/ 3114675 h 3829836"/>
              <a:gd name="connsiteX115" fmla="*/ 5079616 w 5111963"/>
              <a:gd name="connsiteY115" fmla="*/ 2895600 h 3829836"/>
              <a:gd name="connsiteX116" fmla="*/ 5098666 w 5111963"/>
              <a:gd name="connsiteY116" fmla="*/ 2705100 h 3829836"/>
              <a:gd name="connsiteX117" fmla="*/ 5089141 w 5111963"/>
              <a:gd name="connsiteY117" fmla="*/ 1181100 h 3829836"/>
              <a:gd name="connsiteX118" fmla="*/ 5041516 w 5111963"/>
              <a:gd name="connsiteY118" fmla="*/ 952500 h 3829836"/>
              <a:gd name="connsiteX119" fmla="*/ 4974841 w 5111963"/>
              <a:gd name="connsiteY119" fmla="*/ 714375 h 3829836"/>
              <a:gd name="connsiteX120" fmla="*/ 4955791 w 5111963"/>
              <a:gd name="connsiteY120" fmla="*/ 657225 h 3829836"/>
              <a:gd name="connsiteX121" fmla="*/ 4936741 w 5111963"/>
              <a:gd name="connsiteY121" fmla="*/ 581025 h 3829836"/>
              <a:gd name="connsiteX122" fmla="*/ 4898641 w 5111963"/>
              <a:gd name="connsiteY122" fmla="*/ 438150 h 3829836"/>
              <a:gd name="connsiteX123" fmla="*/ 4879591 w 5111963"/>
              <a:gd name="connsiteY123" fmla="*/ 323850 h 3829836"/>
              <a:gd name="connsiteX124" fmla="*/ 4870066 w 5111963"/>
              <a:gd name="connsiteY124" fmla="*/ 285750 h 3829836"/>
              <a:gd name="connsiteX125" fmla="*/ 4860541 w 5111963"/>
              <a:gd name="connsiteY125" fmla="*/ 180975 h 3829836"/>
              <a:gd name="connsiteX126" fmla="*/ 4870066 w 5111963"/>
              <a:gd name="connsiteY126" fmla="*/ 28575 h 3829836"/>
              <a:gd name="connsiteX127" fmla="*/ 4917691 w 5111963"/>
              <a:gd name="connsiteY127" fmla="*/ 0 h 382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111963" h="3829836">
                <a:moveTo>
                  <a:pt x="4917691" y="0"/>
                </a:moveTo>
                <a:lnTo>
                  <a:pt x="4917691" y="0"/>
                </a:lnTo>
                <a:cubicBezTo>
                  <a:pt x="4889116" y="3175"/>
                  <a:pt x="4860326" y="4798"/>
                  <a:pt x="4831966" y="9525"/>
                </a:cubicBezTo>
                <a:cubicBezTo>
                  <a:pt x="4822062" y="11176"/>
                  <a:pt x="4812792" y="15525"/>
                  <a:pt x="4803391" y="19050"/>
                </a:cubicBezTo>
                <a:cubicBezTo>
                  <a:pt x="4775253" y="29602"/>
                  <a:pt x="4727204" y="51432"/>
                  <a:pt x="4698616" y="57150"/>
                </a:cubicBezTo>
                <a:cubicBezTo>
                  <a:pt x="4684364" y="60000"/>
                  <a:pt x="4629332" y="70222"/>
                  <a:pt x="4612891" y="76200"/>
                </a:cubicBezTo>
                <a:cubicBezTo>
                  <a:pt x="4590167" y="84463"/>
                  <a:pt x="4569674" y="98910"/>
                  <a:pt x="4546216" y="104775"/>
                </a:cubicBezTo>
                <a:cubicBezTo>
                  <a:pt x="4518324" y="111748"/>
                  <a:pt x="4489066" y="111125"/>
                  <a:pt x="4460491" y="114300"/>
                </a:cubicBezTo>
                <a:cubicBezTo>
                  <a:pt x="4450966" y="117475"/>
                  <a:pt x="4441761" y="121856"/>
                  <a:pt x="4431916" y="123825"/>
                </a:cubicBezTo>
                <a:cubicBezTo>
                  <a:pt x="4321782" y="145852"/>
                  <a:pt x="4331795" y="139912"/>
                  <a:pt x="4231891" y="152400"/>
                </a:cubicBezTo>
                <a:cubicBezTo>
                  <a:pt x="4209614" y="155185"/>
                  <a:pt x="4187305" y="157909"/>
                  <a:pt x="4165216" y="161925"/>
                </a:cubicBezTo>
                <a:cubicBezTo>
                  <a:pt x="4152336" y="164267"/>
                  <a:pt x="4140055" y="169459"/>
                  <a:pt x="4127116" y="171450"/>
                </a:cubicBezTo>
                <a:cubicBezTo>
                  <a:pt x="4098699" y="175822"/>
                  <a:pt x="4069966" y="177800"/>
                  <a:pt x="4041391" y="180975"/>
                </a:cubicBezTo>
                <a:cubicBezTo>
                  <a:pt x="3922284" y="210752"/>
                  <a:pt x="4070369" y="172696"/>
                  <a:pt x="3974716" y="200025"/>
                </a:cubicBezTo>
                <a:cubicBezTo>
                  <a:pt x="3943329" y="208993"/>
                  <a:pt x="3921727" y="212528"/>
                  <a:pt x="3888991" y="219075"/>
                </a:cubicBezTo>
                <a:cubicBezTo>
                  <a:pt x="3825614" y="250763"/>
                  <a:pt x="3877124" y="229186"/>
                  <a:pt x="3803266" y="247650"/>
                </a:cubicBezTo>
                <a:cubicBezTo>
                  <a:pt x="3793526" y="250085"/>
                  <a:pt x="3784345" y="254417"/>
                  <a:pt x="3774691" y="257175"/>
                </a:cubicBezTo>
                <a:cubicBezTo>
                  <a:pt x="3762104" y="260771"/>
                  <a:pt x="3749178" y="263104"/>
                  <a:pt x="3736591" y="266700"/>
                </a:cubicBezTo>
                <a:cubicBezTo>
                  <a:pt x="3726937" y="269458"/>
                  <a:pt x="3717861" y="274256"/>
                  <a:pt x="3708016" y="276225"/>
                </a:cubicBezTo>
                <a:cubicBezTo>
                  <a:pt x="3686001" y="280628"/>
                  <a:pt x="3663566" y="282575"/>
                  <a:pt x="3641341" y="285750"/>
                </a:cubicBezTo>
                <a:cubicBezTo>
                  <a:pt x="3612766" y="295275"/>
                  <a:pt x="3585601" y="311469"/>
                  <a:pt x="3555616" y="314325"/>
                </a:cubicBezTo>
                <a:lnTo>
                  <a:pt x="3355591" y="333375"/>
                </a:lnTo>
                <a:cubicBezTo>
                  <a:pt x="3342659" y="335961"/>
                  <a:pt x="3285239" y="346660"/>
                  <a:pt x="3269866" y="352425"/>
                </a:cubicBezTo>
                <a:cubicBezTo>
                  <a:pt x="3256571" y="357411"/>
                  <a:pt x="3245061" y="366489"/>
                  <a:pt x="3231766" y="371475"/>
                </a:cubicBezTo>
                <a:cubicBezTo>
                  <a:pt x="3219509" y="376072"/>
                  <a:pt x="3206503" y="378433"/>
                  <a:pt x="3193666" y="381000"/>
                </a:cubicBezTo>
                <a:cubicBezTo>
                  <a:pt x="3158858" y="387962"/>
                  <a:pt x="3123699" y="393088"/>
                  <a:pt x="3088891" y="400050"/>
                </a:cubicBezTo>
                <a:cubicBezTo>
                  <a:pt x="2985778" y="420673"/>
                  <a:pt x="3145328" y="399071"/>
                  <a:pt x="2965066" y="419100"/>
                </a:cubicBezTo>
                <a:cubicBezTo>
                  <a:pt x="2952366" y="422275"/>
                  <a:pt x="2939553" y="425029"/>
                  <a:pt x="2926966" y="428625"/>
                </a:cubicBezTo>
                <a:cubicBezTo>
                  <a:pt x="2917312" y="431383"/>
                  <a:pt x="2908192" y="435972"/>
                  <a:pt x="2898391" y="438150"/>
                </a:cubicBezTo>
                <a:cubicBezTo>
                  <a:pt x="2879538" y="442340"/>
                  <a:pt x="2860340" y="444810"/>
                  <a:pt x="2841241" y="447675"/>
                </a:cubicBezTo>
                <a:lnTo>
                  <a:pt x="2707891" y="466725"/>
                </a:lnTo>
                <a:cubicBezTo>
                  <a:pt x="2685666" y="469900"/>
                  <a:pt x="2663361" y="472559"/>
                  <a:pt x="2641216" y="476250"/>
                </a:cubicBezTo>
                <a:cubicBezTo>
                  <a:pt x="2622166" y="479425"/>
                  <a:pt x="2603246" y="483518"/>
                  <a:pt x="2584066" y="485775"/>
                </a:cubicBezTo>
                <a:cubicBezTo>
                  <a:pt x="2549237" y="489873"/>
                  <a:pt x="2514216" y="492125"/>
                  <a:pt x="2479291" y="495300"/>
                </a:cubicBezTo>
                <a:cubicBezTo>
                  <a:pt x="2466591" y="498475"/>
                  <a:pt x="2454071" y="502483"/>
                  <a:pt x="2441191" y="504825"/>
                </a:cubicBezTo>
                <a:cubicBezTo>
                  <a:pt x="2419102" y="508841"/>
                  <a:pt x="2396176" y="508443"/>
                  <a:pt x="2374516" y="514350"/>
                </a:cubicBezTo>
                <a:cubicBezTo>
                  <a:pt x="2360817" y="518086"/>
                  <a:pt x="2349711" y="528414"/>
                  <a:pt x="2336416" y="533400"/>
                </a:cubicBezTo>
                <a:cubicBezTo>
                  <a:pt x="2324159" y="537997"/>
                  <a:pt x="2310573" y="538328"/>
                  <a:pt x="2298316" y="542925"/>
                </a:cubicBezTo>
                <a:cubicBezTo>
                  <a:pt x="2245682" y="562663"/>
                  <a:pt x="2269751" y="564568"/>
                  <a:pt x="2212591" y="590550"/>
                </a:cubicBezTo>
                <a:cubicBezTo>
                  <a:pt x="2194310" y="598859"/>
                  <a:pt x="2174633" y="603695"/>
                  <a:pt x="2155441" y="609600"/>
                </a:cubicBezTo>
                <a:cubicBezTo>
                  <a:pt x="2098582" y="627095"/>
                  <a:pt x="2071557" y="632952"/>
                  <a:pt x="2012566" y="647700"/>
                </a:cubicBezTo>
                <a:lnTo>
                  <a:pt x="1974466" y="657225"/>
                </a:lnTo>
                <a:cubicBezTo>
                  <a:pt x="1961766" y="660400"/>
                  <a:pt x="1949203" y="664183"/>
                  <a:pt x="1936366" y="666750"/>
                </a:cubicBezTo>
                <a:cubicBezTo>
                  <a:pt x="1920491" y="669925"/>
                  <a:pt x="1904684" y="673462"/>
                  <a:pt x="1888741" y="676275"/>
                </a:cubicBezTo>
                <a:cubicBezTo>
                  <a:pt x="1850703" y="682988"/>
                  <a:pt x="1812316" y="687750"/>
                  <a:pt x="1774441" y="695325"/>
                </a:cubicBezTo>
                <a:cubicBezTo>
                  <a:pt x="1758566" y="698500"/>
                  <a:pt x="1742620" y="701338"/>
                  <a:pt x="1726816" y="704850"/>
                </a:cubicBezTo>
                <a:cubicBezTo>
                  <a:pt x="1714037" y="707690"/>
                  <a:pt x="1701748" y="713134"/>
                  <a:pt x="1688716" y="714375"/>
                </a:cubicBezTo>
                <a:cubicBezTo>
                  <a:pt x="1634891" y="719501"/>
                  <a:pt x="1580766" y="720725"/>
                  <a:pt x="1526791" y="723900"/>
                </a:cubicBezTo>
                <a:cubicBezTo>
                  <a:pt x="1498216" y="733425"/>
                  <a:pt x="1466128" y="735767"/>
                  <a:pt x="1441066" y="752475"/>
                </a:cubicBezTo>
                <a:cubicBezTo>
                  <a:pt x="1431541" y="758825"/>
                  <a:pt x="1423351" y="767905"/>
                  <a:pt x="1412491" y="771525"/>
                </a:cubicBezTo>
                <a:cubicBezTo>
                  <a:pt x="1394169" y="777632"/>
                  <a:pt x="1374194" y="776860"/>
                  <a:pt x="1355341" y="781050"/>
                </a:cubicBezTo>
                <a:cubicBezTo>
                  <a:pt x="1264073" y="801332"/>
                  <a:pt x="1412935" y="779516"/>
                  <a:pt x="1279141" y="800100"/>
                </a:cubicBezTo>
                <a:cubicBezTo>
                  <a:pt x="1253841" y="803992"/>
                  <a:pt x="1228241" y="805733"/>
                  <a:pt x="1202941" y="809625"/>
                </a:cubicBezTo>
                <a:cubicBezTo>
                  <a:pt x="1179472" y="813236"/>
                  <a:pt x="1075545" y="836712"/>
                  <a:pt x="1069591" y="838200"/>
                </a:cubicBezTo>
                <a:cubicBezTo>
                  <a:pt x="1059851" y="840635"/>
                  <a:pt x="1050670" y="844967"/>
                  <a:pt x="1041016" y="847725"/>
                </a:cubicBezTo>
                <a:cubicBezTo>
                  <a:pt x="957295" y="871645"/>
                  <a:pt x="1042854" y="843937"/>
                  <a:pt x="974341" y="866775"/>
                </a:cubicBezTo>
                <a:cubicBezTo>
                  <a:pt x="952306" y="899828"/>
                  <a:pt x="940372" y="903613"/>
                  <a:pt x="964816" y="952500"/>
                </a:cubicBezTo>
                <a:cubicBezTo>
                  <a:pt x="969936" y="962739"/>
                  <a:pt x="983866" y="965200"/>
                  <a:pt x="993391" y="971550"/>
                </a:cubicBezTo>
                <a:cubicBezTo>
                  <a:pt x="996566" y="981075"/>
                  <a:pt x="998426" y="991145"/>
                  <a:pt x="1002916" y="1000125"/>
                </a:cubicBezTo>
                <a:cubicBezTo>
                  <a:pt x="1008036" y="1010364"/>
                  <a:pt x="1017457" y="1018178"/>
                  <a:pt x="1021966" y="1028700"/>
                </a:cubicBezTo>
                <a:cubicBezTo>
                  <a:pt x="1027010" y="1040470"/>
                  <a:pt x="1039321" y="1105949"/>
                  <a:pt x="1041016" y="1114425"/>
                </a:cubicBezTo>
                <a:cubicBezTo>
                  <a:pt x="1044191" y="1152525"/>
                  <a:pt x="1044870" y="1190916"/>
                  <a:pt x="1050541" y="1228725"/>
                </a:cubicBezTo>
                <a:cubicBezTo>
                  <a:pt x="1054425" y="1254617"/>
                  <a:pt x="1066344" y="1278945"/>
                  <a:pt x="1069591" y="1304925"/>
                </a:cubicBezTo>
                <a:lnTo>
                  <a:pt x="1079116" y="1381125"/>
                </a:lnTo>
                <a:cubicBezTo>
                  <a:pt x="1067593" y="1496356"/>
                  <a:pt x="1079681" y="1446104"/>
                  <a:pt x="1050541" y="1533525"/>
                </a:cubicBezTo>
                <a:cubicBezTo>
                  <a:pt x="1047366" y="1543050"/>
                  <a:pt x="1047040" y="1554068"/>
                  <a:pt x="1041016" y="1562100"/>
                </a:cubicBezTo>
                <a:lnTo>
                  <a:pt x="1012441" y="1600200"/>
                </a:lnTo>
                <a:cubicBezTo>
                  <a:pt x="1010199" y="1609168"/>
                  <a:pt x="999602" y="1655695"/>
                  <a:pt x="993391" y="1666875"/>
                </a:cubicBezTo>
                <a:cubicBezTo>
                  <a:pt x="982272" y="1686889"/>
                  <a:pt x="955291" y="1724025"/>
                  <a:pt x="955291" y="1724025"/>
                </a:cubicBezTo>
                <a:cubicBezTo>
                  <a:pt x="952116" y="1736725"/>
                  <a:pt x="954386" y="1752273"/>
                  <a:pt x="945766" y="1762125"/>
                </a:cubicBezTo>
                <a:cubicBezTo>
                  <a:pt x="930689" y="1779355"/>
                  <a:pt x="906932" y="1786488"/>
                  <a:pt x="888616" y="1800225"/>
                </a:cubicBezTo>
                <a:cubicBezTo>
                  <a:pt x="839157" y="1837319"/>
                  <a:pt x="864715" y="1821700"/>
                  <a:pt x="812416" y="1847850"/>
                </a:cubicBezTo>
                <a:cubicBezTo>
                  <a:pt x="806066" y="1860550"/>
                  <a:pt x="800411" y="1873622"/>
                  <a:pt x="793366" y="1885950"/>
                </a:cubicBezTo>
                <a:cubicBezTo>
                  <a:pt x="787686" y="1895889"/>
                  <a:pt x="779436" y="1904286"/>
                  <a:pt x="774316" y="1914525"/>
                </a:cubicBezTo>
                <a:cubicBezTo>
                  <a:pt x="769826" y="1923505"/>
                  <a:pt x="771891" y="1936000"/>
                  <a:pt x="764791" y="1943100"/>
                </a:cubicBezTo>
                <a:cubicBezTo>
                  <a:pt x="741846" y="1966045"/>
                  <a:pt x="696589" y="1966265"/>
                  <a:pt x="669541" y="1971675"/>
                </a:cubicBezTo>
                <a:cubicBezTo>
                  <a:pt x="656704" y="1974242"/>
                  <a:pt x="644141" y="1978025"/>
                  <a:pt x="631441" y="1981200"/>
                </a:cubicBezTo>
                <a:cubicBezTo>
                  <a:pt x="618741" y="1990725"/>
                  <a:pt x="606803" y="2001361"/>
                  <a:pt x="593341" y="2009775"/>
                </a:cubicBezTo>
                <a:cubicBezTo>
                  <a:pt x="581300" y="2017300"/>
                  <a:pt x="568536" y="2023839"/>
                  <a:pt x="555241" y="2028825"/>
                </a:cubicBezTo>
                <a:cubicBezTo>
                  <a:pt x="507398" y="2046766"/>
                  <a:pt x="416194" y="2045561"/>
                  <a:pt x="383791" y="2047875"/>
                </a:cubicBezTo>
                <a:cubicBezTo>
                  <a:pt x="364741" y="2051050"/>
                  <a:pt x="345579" y="2053612"/>
                  <a:pt x="326641" y="2057400"/>
                </a:cubicBezTo>
                <a:cubicBezTo>
                  <a:pt x="313804" y="2059967"/>
                  <a:pt x="301454" y="2064773"/>
                  <a:pt x="288541" y="2066925"/>
                </a:cubicBezTo>
                <a:cubicBezTo>
                  <a:pt x="220805" y="2078214"/>
                  <a:pt x="146157" y="2081177"/>
                  <a:pt x="78991" y="2085975"/>
                </a:cubicBezTo>
                <a:cubicBezTo>
                  <a:pt x="56766" y="2082800"/>
                  <a:pt x="32396" y="2086490"/>
                  <a:pt x="12316" y="2076450"/>
                </a:cubicBezTo>
                <a:cubicBezTo>
                  <a:pt x="3336" y="2071960"/>
                  <a:pt x="-4309" y="2040775"/>
                  <a:pt x="2791" y="2047875"/>
                </a:cubicBezTo>
                <a:cubicBezTo>
                  <a:pt x="61641" y="2106725"/>
                  <a:pt x="-16597" y="2073162"/>
                  <a:pt x="50416" y="2095500"/>
                </a:cubicBezTo>
                <a:cubicBezTo>
                  <a:pt x="73606" y="2165069"/>
                  <a:pt x="64596" y="2133169"/>
                  <a:pt x="78991" y="2190750"/>
                </a:cubicBezTo>
                <a:cubicBezTo>
                  <a:pt x="82166" y="2257425"/>
                  <a:pt x="82973" y="2324255"/>
                  <a:pt x="88516" y="2390775"/>
                </a:cubicBezTo>
                <a:cubicBezTo>
                  <a:pt x="89350" y="2400781"/>
                  <a:pt x="93551" y="2410370"/>
                  <a:pt x="98041" y="2419350"/>
                </a:cubicBezTo>
                <a:cubicBezTo>
                  <a:pt x="103161" y="2429589"/>
                  <a:pt x="111971" y="2437686"/>
                  <a:pt x="117091" y="2447925"/>
                </a:cubicBezTo>
                <a:cubicBezTo>
                  <a:pt x="121581" y="2456905"/>
                  <a:pt x="120780" y="2468330"/>
                  <a:pt x="126616" y="2476500"/>
                </a:cubicBezTo>
                <a:cubicBezTo>
                  <a:pt x="137055" y="2491115"/>
                  <a:pt x="152016" y="2501900"/>
                  <a:pt x="164716" y="2514600"/>
                </a:cubicBezTo>
                <a:cubicBezTo>
                  <a:pt x="174241" y="2543175"/>
                  <a:pt x="185016" y="2571363"/>
                  <a:pt x="193291" y="2600325"/>
                </a:cubicBezTo>
                <a:cubicBezTo>
                  <a:pt x="199641" y="2622550"/>
                  <a:pt x="204442" y="2645277"/>
                  <a:pt x="212341" y="2667000"/>
                </a:cubicBezTo>
                <a:cubicBezTo>
                  <a:pt x="217193" y="2680344"/>
                  <a:pt x="226405" y="2691805"/>
                  <a:pt x="231391" y="2705100"/>
                </a:cubicBezTo>
                <a:cubicBezTo>
                  <a:pt x="235988" y="2717357"/>
                  <a:pt x="236319" y="2730943"/>
                  <a:pt x="240916" y="2743200"/>
                </a:cubicBezTo>
                <a:cubicBezTo>
                  <a:pt x="277390" y="2840464"/>
                  <a:pt x="242170" y="2730041"/>
                  <a:pt x="279016" y="2809875"/>
                </a:cubicBezTo>
                <a:cubicBezTo>
                  <a:pt x="355469" y="2975524"/>
                  <a:pt x="274244" y="2836599"/>
                  <a:pt x="374266" y="3028950"/>
                </a:cubicBezTo>
                <a:cubicBezTo>
                  <a:pt x="394616" y="3068084"/>
                  <a:pt x="420303" y="3104267"/>
                  <a:pt x="440941" y="3143250"/>
                </a:cubicBezTo>
                <a:cubicBezTo>
                  <a:pt x="448941" y="3158361"/>
                  <a:pt x="452916" y="3175310"/>
                  <a:pt x="459991" y="3190875"/>
                </a:cubicBezTo>
                <a:cubicBezTo>
                  <a:pt x="468804" y="3210264"/>
                  <a:pt x="478468" y="3229272"/>
                  <a:pt x="488566" y="3248025"/>
                </a:cubicBezTo>
                <a:cubicBezTo>
                  <a:pt x="500702" y="3270563"/>
                  <a:pt x="508566" y="3296600"/>
                  <a:pt x="526666" y="3314700"/>
                </a:cubicBezTo>
                <a:cubicBezTo>
                  <a:pt x="538756" y="3326790"/>
                  <a:pt x="558071" y="3328343"/>
                  <a:pt x="574291" y="3333750"/>
                </a:cubicBezTo>
                <a:cubicBezTo>
                  <a:pt x="605738" y="3344232"/>
                  <a:pt x="638010" y="3352099"/>
                  <a:pt x="669541" y="3362325"/>
                </a:cubicBezTo>
                <a:cubicBezTo>
                  <a:pt x="822984" y="3412090"/>
                  <a:pt x="974700" y="3474486"/>
                  <a:pt x="1136266" y="3495675"/>
                </a:cubicBezTo>
                <a:cubicBezTo>
                  <a:pt x="1259402" y="3511824"/>
                  <a:pt x="1384131" y="3512249"/>
                  <a:pt x="1507741" y="3524250"/>
                </a:cubicBezTo>
                <a:cubicBezTo>
                  <a:pt x="1711196" y="3544003"/>
                  <a:pt x="1914357" y="3566808"/>
                  <a:pt x="2117341" y="3590925"/>
                </a:cubicBezTo>
                <a:cubicBezTo>
                  <a:pt x="2235056" y="3604911"/>
                  <a:pt x="2351948" y="3625459"/>
                  <a:pt x="2469766" y="3638550"/>
                </a:cubicBezTo>
                <a:cubicBezTo>
                  <a:pt x="2719079" y="3666251"/>
                  <a:pt x="2913218" y="3678389"/>
                  <a:pt x="3155566" y="3695700"/>
                </a:cubicBezTo>
                <a:cubicBezTo>
                  <a:pt x="3259146" y="3717896"/>
                  <a:pt x="3701169" y="3814857"/>
                  <a:pt x="3774691" y="3819525"/>
                </a:cubicBezTo>
                <a:cubicBezTo>
                  <a:pt x="4056716" y="3837431"/>
                  <a:pt x="4339841" y="3825875"/>
                  <a:pt x="4622416" y="3829050"/>
                </a:cubicBezTo>
                <a:cubicBezTo>
                  <a:pt x="4725736" y="3797259"/>
                  <a:pt x="4762508" y="3799824"/>
                  <a:pt x="4841491" y="3724275"/>
                </a:cubicBezTo>
                <a:cubicBezTo>
                  <a:pt x="4887033" y="3680713"/>
                  <a:pt x="4965316" y="3581400"/>
                  <a:pt x="4965316" y="3581400"/>
                </a:cubicBezTo>
                <a:cubicBezTo>
                  <a:pt x="5030550" y="3418314"/>
                  <a:pt x="4994404" y="3530443"/>
                  <a:pt x="5031991" y="3286125"/>
                </a:cubicBezTo>
                <a:cubicBezTo>
                  <a:pt x="5040801" y="3228860"/>
                  <a:pt x="5053552" y="3172187"/>
                  <a:pt x="5060566" y="3114675"/>
                </a:cubicBezTo>
                <a:cubicBezTo>
                  <a:pt x="5069439" y="3041913"/>
                  <a:pt x="5072827" y="2968585"/>
                  <a:pt x="5079616" y="2895600"/>
                </a:cubicBezTo>
                <a:cubicBezTo>
                  <a:pt x="5085527" y="2832058"/>
                  <a:pt x="5092316" y="2768600"/>
                  <a:pt x="5098666" y="2705100"/>
                </a:cubicBezTo>
                <a:cubicBezTo>
                  <a:pt x="5117147" y="2058253"/>
                  <a:pt x="5118466" y="2185492"/>
                  <a:pt x="5089141" y="1181100"/>
                </a:cubicBezTo>
                <a:cubicBezTo>
                  <a:pt x="5087587" y="1127882"/>
                  <a:pt x="5055105" y="1002780"/>
                  <a:pt x="5041516" y="952500"/>
                </a:cubicBezTo>
                <a:cubicBezTo>
                  <a:pt x="5020010" y="872927"/>
                  <a:pt x="5000907" y="792573"/>
                  <a:pt x="4974841" y="714375"/>
                </a:cubicBezTo>
                <a:cubicBezTo>
                  <a:pt x="4968491" y="695325"/>
                  <a:pt x="4961308" y="676533"/>
                  <a:pt x="4955791" y="657225"/>
                </a:cubicBezTo>
                <a:cubicBezTo>
                  <a:pt x="4948598" y="632051"/>
                  <a:pt x="4943487" y="606323"/>
                  <a:pt x="4936741" y="581025"/>
                </a:cubicBezTo>
                <a:cubicBezTo>
                  <a:pt x="4911690" y="487084"/>
                  <a:pt x="4921947" y="539144"/>
                  <a:pt x="4898641" y="438150"/>
                </a:cubicBezTo>
                <a:cubicBezTo>
                  <a:pt x="4881718" y="364818"/>
                  <a:pt x="4895559" y="411673"/>
                  <a:pt x="4879591" y="323850"/>
                </a:cubicBezTo>
                <a:cubicBezTo>
                  <a:pt x="4877249" y="310970"/>
                  <a:pt x="4873241" y="298450"/>
                  <a:pt x="4870066" y="285750"/>
                </a:cubicBezTo>
                <a:cubicBezTo>
                  <a:pt x="4866891" y="250825"/>
                  <a:pt x="4860541" y="216044"/>
                  <a:pt x="4860541" y="180975"/>
                </a:cubicBezTo>
                <a:cubicBezTo>
                  <a:pt x="4860541" y="130076"/>
                  <a:pt x="4864738" y="79194"/>
                  <a:pt x="4870066" y="28575"/>
                </a:cubicBezTo>
                <a:cubicBezTo>
                  <a:pt x="4871117" y="18590"/>
                  <a:pt x="4909753" y="4763"/>
                  <a:pt x="4917691" y="0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608F2D4-02C6-4CF8-BAD9-12EDCD681815}"/>
              </a:ext>
            </a:extLst>
          </p:cNvPr>
          <p:cNvSpPr/>
          <p:nvPr/>
        </p:nvSpPr>
        <p:spPr>
          <a:xfrm>
            <a:off x="806497" y="1508436"/>
            <a:ext cx="1656184" cy="154578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9FD6A-CB97-4ABA-B4C9-E56D92A62E87}"/>
              </a:ext>
            </a:extLst>
          </p:cNvPr>
          <p:cNvCxnSpPr>
            <a:cxnSpLocks/>
          </p:cNvCxnSpPr>
          <p:nvPr/>
        </p:nvCxnSpPr>
        <p:spPr>
          <a:xfrm flipV="1">
            <a:off x="2346668" y="973275"/>
            <a:ext cx="3986738" cy="87839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10AFFD-A9FB-4DD1-92E5-6A57E80128DD}"/>
              </a:ext>
            </a:extLst>
          </p:cNvPr>
          <p:cNvCxnSpPr>
            <a:cxnSpLocks/>
          </p:cNvCxnSpPr>
          <p:nvPr/>
        </p:nvCxnSpPr>
        <p:spPr>
          <a:xfrm>
            <a:off x="1403648" y="3044530"/>
            <a:ext cx="796904" cy="188546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48BE74C-6173-4D2F-A23C-4C2673D39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2" t="65225" r="62419" b="2204"/>
          <a:stretch/>
        </p:blipFill>
        <p:spPr>
          <a:xfrm>
            <a:off x="3446884" y="1955145"/>
            <a:ext cx="1976893" cy="11248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모서리가 둥근 직사각형 123">
            <a:extLst>
              <a:ext uri="{FF2B5EF4-FFF2-40B4-BE49-F238E27FC236}">
                <a16:creationId xmlns:a16="http://schemas.microsoft.com/office/drawing/2014/main" id="{46BE3E5B-BCB0-4B64-B23E-9873FE5506B6}"/>
              </a:ext>
            </a:extLst>
          </p:cNvPr>
          <p:cNvSpPr/>
          <p:nvPr/>
        </p:nvSpPr>
        <p:spPr>
          <a:xfrm>
            <a:off x="3544289" y="1698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" name="모서리가 둥근 직사각형 123">
            <a:extLst>
              <a:ext uri="{FF2B5EF4-FFF2-40B4-BE49-F238E27FC236}">
                <a16:creationId xmlns:a16="http://schemas.microsoft.com/office/drawing/2014/main" id="{210E48E4-60FC-6B47-3DC7-59FEBAF25EEB}"/>
              </a:ext>
            </a:extLst>
          </p:cNvPr>
          <p:cNvSpPr/>
          <p:nvPr/>
        </p:nvSpPr>
        <p:spPr>
          <a:xfrm>
            <a:off x="3554398" y="32234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9430A6B4-CB15-4A8D-9F3B-947B72BA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DC302-2522-8417-B8E9-3E137B37B4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9" t="64681" r="63215"/>
          <a:stretch/>
        </p:blipFill>
        <p:spPr>
          <a:xfrm>
            <a:off x="3436896" y="3492430"/>
            <a:ext cx="1976893" cy="121857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D7A5D-9CED-C7DC-2CBC-395F1BE923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0" t="-5792" r="5104" b="-1"/>
          <a:stretch/>
        </p:blipFill>
        <p:spPr>
          <a:xfrm>
            <a:off x="3464410" y="3527676"/>
            <a:ext cx="1941838" cy="1058614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B3E8D31-0B03-4E05-B242-91EC82E928CD}"/>
              </a:ext>
            </a:extLst>
          </p:cNvPr>
          <p:cNvSpPr/>
          <p:nvPr/>
        </p:nvSpPr>
        <p:spPr>
          <a:xfrm>
            <a:off x="4103948" y="2976845"/>
            <a:ext cx="612068" cy="66956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99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2EAA49-1893-40F0-6D23-DBD0C3752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실사를 통해 확인된 편의 기능 제공</a:t>
            </a:r>
            <a:endParaRPr lang="en-US" altLang="ko-KR" dirty="0"/>
          </a:p>
          <a:p>
            <a:r>
              <a:rPr lang="ko-KR" altLang="en-US" dirty="0"/>
              <a:t>상세정보를 통한 부가 기능 확인 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DFA98C-080C-AA1E-C437-9C8DCF48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3-2 : </a:t>
            </a:r>
            <a:r>
              <a:rPr lang="ko-KR" altLang="en-US" dirty="0"/>
              <a:t>편의 시설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8E343-FE08-F501-EDCF-2029DB2B2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616E2-78DE-0ABA-2342-0EA8496F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83518"/>
            <a:ext cx="5796136" cy="4387279"/>
          </a:xfrm>
          <a:prstGeom prst="rect">
            <a:avLst/>
          </a:prstGeom>
        </p:spPr>
      </p:pic>
      <p:sp>
        <p:nvSpPr>
          <p:cNvPr id="6" name="모서리가 둥근 직사각형 123">
            <a:extLst>
              <a:ext uri="{FF2B5EF4-FFF2-40B4-BE49-F238E27FC236}">
                <a16:creationId xmlns:a16="http://schemas.microsoft.com/office/drawing/2014/main" id="{ACB7D1C1-A53B-8E95-07ED-EB998F352889}"/>
              </a:ext>
            </a:extLst>
          </p:cNvPr>
          <p:cNvSpPr/>
          <p:nvPr/>
        </p:nvSpPr>
        <p:spPr>
          <a:xfrm>
            <a:off x="971600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7" name="모서리가 둥근 직사각형 123">
            <a:extLst>
              <a:ext uri="{FF2B5EF4-FFF2-40B4-BE49-F238E27FC236}">
                <a16:creationId xmlns:a16="http://schemas.microsoft.com/office/drawing/2014/main" id="{681F88CF-A1B2-2472-7B76-80C5D6A9BCAC}"/>
              </a:ext>
            </a:extLst>
          </p:cNvPr>
          <p:cNvSpPr/>
          <p:nvPr/>
        </p:nvSpPr>
        <p:spPr>
          <a:xfrm>
            <a:off x="4463988" y="35078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BB36F21-320C-9AC3-8B10-F4AEF3EC6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1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CC144F-CD21-6D8E-60E2-8E966B20D8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다년간 누적된 방문자 리뷰에 대한 기록</a:t>
            </a:r>
            <a:endParaRPr lang="en-US" altLang="ko-KR" dirty="0"/>
          </a:p>
          <a:p>
            <a:r>
              <a:rPr lang="ko-KR" altLang="en-US" dirty="0"/>
              <a:t>고객이 남긴 리뷰와 사진을 통한 가시성 증가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62F3EC-A8D9-2A00-928C-3CA744A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3-3 : </a:t>
            </a:r>
            <a:r>
              <a:rPr lang="ko-KR" altLang="en-US" dirty="0"/>
              <a:t>누적 방문 리뷰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6EABA4-D326-E369-7B47-F2A26E455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36B7B-EB8F-A645-065A-2F6405A7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27534"/>
            <a:ext cx="5400600" cy="4056083"/>
          </a:xfrm>
          <a:prstGeom prst="rect">
            <a:avLst/>
          </a:prstGeom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6BB98DA-0905-8A0C-D9EB-B99FE802C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90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EDE413-C05B-A896-1E8E-93FF169F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좌측 입력창</a:t>
            </a:r>
            <a:r>
              <a:rPr lang="en-US" altLang="ko-KR" dirty="0"/>
              <a:t>, </a:t>
            </a:r>
            <a:r>
              <a:rPr lang="ko-KR" altLang="en-US" dirty="0"/>
              <a:t>우측 가게 이미지</a:t>
            </a:r>
            <a:endParaRPr lang="en-US" altLang="ko-KR" dirty="0"/>
          </a:p>
          <a:p>
            <a:r>
              <a:rPr lang="ko-KR" altLang="en-US" dirty="0"/>
              <a:t>이름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미입력시 </a:t>
            </a:r>
            <a:r>
              <a:rPr lang="en-US" altLang="ko-KR" dirty="0"/>
              <a:t>: ‘</a:t>
            </a:r>
            <a:r>
              <a:rPr lang="ko-KR" altLang="en-US" dirty="0"/>
              <a:t>이 입력란을 작성하세요</a:t>
            </a:r>
            <a:r>
              <a:rPr lang="en-US" altLang="ko-KR" dirty="0"/>
              <a:t>＇</a:t>
            </a:r>
          </a:p>
          <a:p>
            <a:r>
              <a:rPr lang="ko-KR" altLang="en-US" dirty="0"/>
              <a:t>전화번호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미입력시 </a:t>
            </a:r>
            <a:r>
              <a:rPr lang="en-US" altLang="ko-KR" dirty="0"/>
              <a:t>: ‘</a:t>
            </a:r>
            <a:r>
              <a:rPr lang="ko-KR" altLang="en-US" dirty="0"/>
              <a:t>이 입력란을 작성하세요</a:t>
            </a:r>
            <a:r>
              <a:rPr lang="en-US" altLang="ko-KR" dirty="0"/>
              <a:t>＇</a:t>
            </a:r>
          </a:p>
          <a:p>
            <a:r>
              <a:rPr lang="ko-KR" altLang="en-US" dirty="0"/>
              <a:t>인원수 선택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미선택시 </a:t>
            </a:r>
            <a:r>
              <a:rPr lang="en-US" altLang="ko-KR" dirty="0"/>
              <a:t>: ‘</a:t>
            </a:r>
            <a:r>
              <a:rPr lang="ko-KR" altLang="en-US" dirty="0"/>
              <a:t>목록에서 항목을 선택하세요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Reservation(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178A39-56A9-97C4-F2B2-5AF3373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3-4 : </a:t>
            </a:r>
            <a:r>
              <a:rPr lang="ko-KR" altLang="en-US" dirty="0"/>
              <a:t>예약 시스템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6F174-B12E-47BA-D6BD-A7FAF59E0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AF61D-AF85-BA1A-C1EB-63EAB89A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0" y="405998"/>
            <a:ext cx="4811511" cy="1913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450B7-B203-20B1-AF05-D1113EB08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69800"/>
            <a:ext cx="1484561" cy="1410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83D05-8598-B47F-44EE-6F4367109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2823"/>
            <a:ext cx="2232248" cy="7788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286AF1-0A1B-9DF3-3D6C-6F78675EF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93261"/>
            <a:ext cx="2232248" cy="778577"/>
          </a:xfrm>
          <a:prstGeom prst="rect">
            <a:avLst/>
          </a:prstGeom>
        </p:spPr>
      </p:pic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BE756EEE-D3CB-742A-20AD-D5D198067081}"/>
              </a:ext>
            </a:extLst>
          </p:cNvPr>
          <p:cNvSpPr/>
          <p:nvPr/>
        </p:nvSpPr>
        <p:spPr>
          <a:xfrm>
            <a:off x="523600" y="289272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123">
            <a:extLst>
              <a:ext uri="{FF2B5EF4-FFF2-40B4-BE49-F238E27FC236}">
                <a16:creationId xmlns:a16="http://schemas.microsoft.com/office/drawing/2014/main" id="{B7734505-81FD-7401-7B74-99DF11831016}"/>
              </a:ext>
            </a:extLst>
          </p:cNvPr>
          <p:cNvSpPr/>
          <p:nvPr/>
        </p:nvSpPr>
        <p:spPr>
          <a:xfrm>
            <a:off x="518240" y="360182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5" name="모서리가 둥근 직사각형 123">
            <a:extLst>
              <a:ext uri="{FF2B5EF4-FFF2-40B4-BE49-F238E27FC236}">
                <a16:creationId xmlns:a16="http://schemas.microsoft.com/office/drawing/2014/main" id="{0C8AEA30-A91A-B5CA-C5BF-22C163D9D651}"/>
              </a:ext>
            </a:extLst>
          </p:cNvPr>
          <p:cNvSpPr/>
          <p:nvPr/>
        </p:nvSpPr>
        <p:spPr>
          <a:xfrm>
            <a:off x="518240" y="43990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B33981-DA50-D696-7343-7745FFBB9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33470"/>
            <a:ext cx="2232248" cy="925817"/>
          </a:xfrm>
          <a:prstGeom prst="rect">
            <a:avLst/>
          </a:prstGeom>
        </p:spPr>
      </p:pic>
      <p:sp>
        <p:nvSpPr>
          <p:cNvPr id="20" name="모서리가 둥근 직사각형 123">
            <a:extLst>
              <a:ext uri="{FF2B5EF4-FFF2-40B4-BE49-F238E27FC236}">
                <a16:creationId xmlns:a16="http://schemas.microsoft.com/office/drawing/2014/main" id="{47AF37D2-0B96-7BF4-BFD4-674DA708D415}"/>
              </a:ext>
            </a:extLst>
          </p:cNvPr>
          <p:cNvSpPr/>
          <p:nvPr/>
        </p:nvSpPr>
        <p:spPr>
          <a:xfrm>
            <a:off x="4355976" y="26262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B8CB666-950B-34EC-55A8-F5162AA3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682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E63279-C8E3-60ED-F78D-ABCF481B6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리뷰 게시판 </a:t>
            </a:r>
            <a:r>
              <a:rPr lang="en-US" altLang="ko-KR" dirty="0"/>
              <a:t>: </a:t>
            </a:r>
            <a:r>
              <a:rPr lang="ko-KR" altLang="en-US" dirty="0"/>
              <a:t>등록 버튼 활성화시</a:t>
            </a:r>
            <a:endParaRPr lang="en-US" altLang="ko-KR" dirty="0"/>
          </a:p>
          <a:p>
            <a:r>
              <a:rPr lang="ko-KR" altLang="en-US" dirty="0"/>
              <a:t>작성완료 </a:t>
            </a:r>
            <a:r>
              <a:rPr lang="en-US" altLang="ko-KR" dirty="0"/>
              <a:t>: </a:t>
            </a:r>
            <a:r>
              <a:rPr lang="ko-KR" altLang="en-US" dirty="0"/>
              <a:t>작성한 내용의 반영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796074-9F34-3528-1249-60FACA3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3-5 : </a:t>
            </a:r>
            <a:r>
              <a:rPr lang="ko-KR" altLang="en-US" dirty="0"/>
              <a:t>리뷰 게시판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F08F9A-D606-AF9C-E621-B09B2CFAD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8A601-16DF-4393-8BFD-ADF2EEE6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07934"/>
            <a:ext cx="3959349" cy="186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ACFAEC-9937-82BB-5FF7-9250254D6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8" y="2995276"/>
            <a:ext cx="3119636" cy="17889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E58166-2930-B4CA-B679-3CBDF5276137}"/>
              </a:ext>
            </a:extLst>
          </p:cNvPr>
          <p:cNvSpPr/>
          <p:nvPr/>
        </p:nvSpPr>
        <p:spPr>
          <a:xfrm>
            <a:off x="1534319" y="680847"/>
            <a:ext cx="3972694" cy="1890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DC8DF4-F25E-A232-F201-BD03A1552A7F}"/>
              </a:ext>
            </a:extLst>
          </p:cNvPr>
          <p:cNvSpPr/>
          <p:nvPr/>
        </p:nvSpPr>
        <p:spPr>
          <a:xfrm>
            <a:off x="1979712" y="2944307"/>
            <a:ext cx="3312368" cy="1890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043EF5D8-21BF-69B9-E9F0-02BA3DD25FF8}"/>
              </a:ext>
            </a:extLst>
          </p:cNvPr>
          <p:cNvSpPr/>
          <p:nvPr/>
        </p:nvSpPr>
        <p:spPr>
          <a:xfrm>
            <a:off x="2939691" y="23264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123">
            <a:extLst>
              <a:ext uri="{FF2B5EF4-FFF2-40B4-BE49-F238E27FC236}">
                <a16:creationId xmlns:a16="http://schemas.microsoft.com/office/drawing/2014/main" id="{52F0CC32-86D2-7FB5-9ACC-280406E2674B}"/>
              </a:ext>
            </a:extLst>
          </p:cNvPr>
          <p:cNvSpPr/>
          <p:nvPr/>
        </p:nvSpPr>
        <p:spPr>
          <a:xfrm>
            <a:off x="2935077" y="45682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0A6126-28A6-AE52-1690-0191EDDA6BF7}"/>
              </a:ext>
            </a:extLst>
          </p:cNvPr>
          <p:cNvSpPr/>
          <p:nvPr/>
        </p:nvSpPr>
        <p:spPr>
          <a:xfrm>
            <a:off x="3259113" y="2326407"/>
            <a:ext cx="486569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D01E8-ACCD-FDC6-538C-78C4B62BDAD9}"/>
              </a:ext>
            </a:extLst>
          </p:cNvPr>
          <p:cNvSpPr/>
          <p:nvPr/>
        </p:nvSpPr>
        <p:spPr>
          <a:xfrm>
            <a:off x="3259113" y="4568219"/>
            <a:ext cx="414561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5298066-FA25-4197-B13E-C939D96D8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2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EC464-B401-32EE-4F0D-10748270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56A74-88D7-659F-7FA1-D2946BBAB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21EDF-9E3E-9F68-7B8E-7EE0D202D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21" y="618300"/>
            <a:ext cx="4544330" cy="43736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AA4FFB-D7A0-9194-D914-DE9EDB23264E}"/>
              </a:ext>
            </a:extLst>
          </p:cNvPr>
          <p:cNvSpPr/>
          <p:nvPr/>
        </p:nvSpPr>
        <p:spPr>
          <a:xfrm>
            <a:off x="2299835" y="563491"/>
            <a:ext cx="4576422" cy="44536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04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Add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equirements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C0487-77E3-4744-AD38-11C2CDD9D897}"/>
              </a:ext>
            </a:extLst>
          </p:cNvPr>
          <p:cNvSpPr txBox="1"/>
          <p:nvPr/>
        </p:nvSpPr>
        <p:spPr>
          <a:xfrm>
            <a:off x="107504" y="2202418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고객 요구 사항 수용</a:t>
            </a:r>
          </a:p>
        </p:txBody>
      </p:sp>
    </p:spTree>
    <p:extLst>
      <p:ext uri="{BB962C8B-B14F-4D97-AF65-F5344CB8AC3E}">
        <p14:creationId xmlns:p14="http://schemas.microsoft.com/office/powerpoint/2010/main" val="332010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5F6924-4A35-40E3-A2AB-770F11A07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Header </a:t>
            </a:r>
            <a:r>
              <a:rPr lang="ko-KR" altLang="en-US" dirty="0"/>
              <a:t>및 </a:t>
            </a:r>
            <a:r>
              <a:rPr lang="en-US" altLang="ko-KR" dirty="0"/>
              <a:t>Footer ICON </a:t>
            </a:r>
            <a:r>
              <a:rPr lang="ko-KR" altLang="en-US" dirty="0"/>
              <a:t>변경</a:t>
            </a:r>
            <a:endParaRPr lang="en-US" altLang="ko-KR" dirty="0"/>
          </a:p>
          <a:p>
            <a:r>
              <a:rPr lang="en-US" altLang="ko-KR" dirty="0"/>
              <a:t>ICON </a:t>
            </a:r>
            <a:r>
              <a:rPr lang="ko-KR" altLang="en-US" dirty="0"/>
              <a:t>일원화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24793F-7542-4A9C-9F38-27B1E74A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icon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FCB700-365C-485C-ADDA-305129A9A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CA6E4F3-43A0-4FB5-8BFE-0A7B93C83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3430" y="17118"/>
            <a:ext cx="549424" cy="274637"/>
          </a:xfrm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3EA08-59D6-4D68-AB77-51E7DD87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71" y="1203598"/>
            <a:ext cx="1327423" cy="895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4224CB-68A2-4A8A-816A-78C6A0DD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9742"/>
            <a:ext cx="2000250" cy="1047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3FF2A2-5D57-4A10-B330-489DCB5315CD}"/>
              </a:ext>
            </a:extLst>
          </p:cNvPr>
          <p:cNvSpPr/>
          <p:nvPr/>
        </p:nvSpPr>
        <p:spPr>
          <a:xfrm>
            <a:off x="743762" y="811714"/>
            <a:ext cx="2172054" cy="39202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9DDB93-F3AE-4793-8513-854B2579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93319"/>
            <a:ext cx="2096302" cy="792088"/>
          </a:xfrm>
          <a:prstGeom prst="rect">
            <a:avLst/>
          </a:prstGeom>
        </p:spPr>
      </p:pic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945FEBB8-1065-42E2-A776-9C122B1B5C80}"/>
              </a:ext>
            </a:extLst>
          </p:cNvPr>
          <p:cNvSpPr/>
          <p:nvPr/>
        </p:nvSpPr>
        <p:spPr>
          <a:xfrm>
            <a:off x="1022390" y="3948285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Before</a:t>
            </a:r>
          </a:p>
        </p:txBody>
      </p: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AA6158D6-3B92-4273-B125-65D15AF81581}"/>
              </a:ext>
            </a:extLst>
          </p:cNvPr>
          <p:cNvSpPr/>
          <p:nvPr/>
        </p:nvSpPr>
        <p:spPr>
          <a:xfrm>
            <a:off x="4174413" y="3948285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D63F4E-55A8-4540-882C-29E91FC5F11A}"/>
              </a:ext>
            </a:extLst>
          </p:cNvPr>
          <p:cNvSpPr/>
          <p:nvPr/>
        </p:nvSpPr>
        <p:spPr>
          <a:xfrm>
            <a:off x="3771842" y="811714"/>
            <a:ext cx="2384334" cy="39202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7FA2A-DD9D-472D-9388-46CFB549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0092F9-72DD-494A-918A-BBC809E8E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Google Shape;267;g28c1b3f1570_1_0">
            <a:extLst>
              <a:ext uri="{FF2B5EF4-FFF2-40B4-BE49-F238E27FC236}">
                <a16:creationId xmlns:a16="http://schemas.microsoft.com/office/drawing/2014/main" id="{0C6E2F66-267E-6266-094E-7C2C20F367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576" y="627534"/>
            <a:ext cx="7344370" cy="4211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D288BE-3EF1-1C58-AFD0-68E70FAC39EE}"/>
              </a:ext>
            </a:extLst>
          </p:cNvPr>
          <p:cNvSpPr/>
          <p:nvPr/>
        </p:nvSpPr>
        <p:spPr>
          <a:xfrm>
            <a:off x="779462" y="609454"/>
            <a:ext cx="7320484" cy="42296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7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Webpage Structure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789BB-B04E-4AB0-8FCE-141582D64E88}"/>
              </a:ext>
            </a:extLst>
          </p:cNvPr>
          <p:cNvSpPr txBox="1"/>
          <p:nvPr/>
        </p:nvSpPr>
        <p:spPr>
          <a:xfrm>
            <a:off x="179512" y="2263973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전반적인 구조에 대한 설명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C40DA-2DFF-1A75-A4B6-A5ACADE45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Header (</a:t>
            </a:r>
            <a:r>
              <a:rPr lang="ko-KR" altLang="en-US" dirty="0"/>
              <a:t>상단 메뉴</a:t>
            </a:r>
            <a:r>
              <a:rPr lang="en-US" altLang="ko-KR" dirty="0"/>
              <a:t>) </a:t>
            </a:r>
            <a:r>
              <a:rPr lang="ko-KR" altLang="en-US" dirty="0"/>
              <a:t>클릭시 이동</a:t>
            </a:r>
            <a:endParaRPr lang="en-US" altLang="ko-KR" dirty="0"/>
          </a:p>
          <a:p>
            <a:r>
              <a:rPr lang="en-US" altLang="ko-KR" dirty="0"/>
              <a:t>Footer (</a:t>
            </a:r>
            <a:r>
              <a:rPr lang="ko-KR" altLang="en-US" dirty="0"/>
              <a:t>하단 메뉴</a:t>
            </a:r>
            <a:r>
              <a:rPr lang="en-US" altLang="ko-KR" dirty="0"/>
              <a:t>) </a:t>
            </a:r>
            <a:r>
              <a:rPr lang="ko-KR" altLang="en-US" dirty="0"/>
              <a:t>클릭시 이동</a:t>
            </a:r>
            <a:endParaRPr lang="en-US" altLang="ko-KR" dirty="0"/>
          </a:p>
          <a:p>
            <a:r>
              <a:rPr lang="ko-KR" altLang="en-US" dirty="0"/>
              <a:t>지정된 각각의 새로운 </a:t>
            </a:r>
            <a:r>
              <a:rPr lang="en-US" altLang="ko-KR" dirty="0"/>
              <a:t>HTML</a:t>
            </a:r>
            <a:r>
              <a:rPr lang="ko-KR" altLang="en-US" dirty="0"/>
              <a:t>과 연결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13732-1CFD-44EE-1DFF-AF47990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 &amp; Footer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BEFF3-30A7-1E10-9895-347878097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2FB177-A650-7C89-60C4-F77EE2DF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6" y="709811"/>
            <a:ext cx="6603072" cy="372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C299DD-1B9E-706C-6806-DC02509DD276}"/>
              </a:ext>
            </a:extLst>
          </p:cNvPr>
          <p:cNvSpPr/>
          <p:nvPr/>
        </p:nvSpPr>
        <p:spPr>
          <a:xfrm>
            <a:off x="190286" y="709811"/>
            <a:ext cx="6603072" cy="37238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78E0240-2CC5-4A8E-B45D-B780CAC8F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10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B573EE-96B5-6025-02C1-74622C08F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사용자의 선택에 따른 </a:t>
            </a:r>
            <a:r>
              <a:rPr lang="en-US" altLang="ko-KR" dirty="0"/>
              <a:t>Action</a:t>
            </a:r>
          </a:p>
          <a:p>
            <a:r>
              <a:rPr lang="en-US" altLang="ko-KR" dirty="0"/>
              <a:t>Phase 1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선택지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에 따른 </a:t>
            </a:r>
            <a:br>
              <a:rPr lang="en-US" altLang="ko-KR" dirty="0"/>
            </a:br>
            <a:r>
              <a:rPr lang="ko-KR" altLang="en-US" dirty="0"/>
              <a:t>결과화면이 </a:t>
            </a:r>
            <a:r>
              <a:rPr lang="en-US" altLang="ko-KR" dirty="0"/>
              <a:t>Phase 2</a:t>
            </a:r>
            <a:r>
              <a:rPr lang="ko-KR" altLang="en-US" dirty="0"/>
              <a:t> 에 나타남</a:t>
            </a:r>
            <a:endParaRPr lang="en-US" altLang="ko-KR" dirty="0"/>
          </a:p>
          <a:p>
            <a:r>
              <a:rPr lang="en-US" altLang="ko-KR" dirty="0"/>
              <a:t>Phase 2 : </a:t>
            </a:r>
            <a:r>
              <a:rPr lang="ko-KR" altLang="en-US" dirty="0"/>
              <a:t>여러 선택지에 따른</a:t>
            </a:r>
            <a:br>
              <a:rPr lang="en-US" altLang="ko-KR" dirty="0"/>
            </a:br>
            <a:r>
              <a:rPr lang="ko-KR" altLang="en-US" dirty="0"/>
              <a:t>결과화면이 </a:t>
            </a:r>
            <a:r>
              <a:rPr lang="en-US" altLang="ko-KR" dirty="0"/>
              <a:t>Phase 3 </a:t>
            </a:r>
            <a:r>
              <a:rPr lang="ko-KR" altLang="en-US" dirty="0"/>
              <a:t>에 나타남</a:t>
            </a:r>
            <a:endParaRPr lang="en-US" altLang="ko-KR" dirty="0"/>
          </a:p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최종 페이지</a:t>
            </a:r>
            <a:r>
              <a:rPr lang="en-US" altLang="ko-KR" dirty="0"/>
              <a:t>, </a:t>
            </a:r>
            <a:r>
              <a:rPr lang="ko-KR" altLang="en-US" dirty="0"/>
              <a:t>사용자의 선택에 따른 결과로 상세한 내역이 나타남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E12F9E-8198-C2C8-A422-4F90D87B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1, 2, 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ACCA9-B3A1-E246-AFD8-6E34276AC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9F0CE0-F19B-8EFD-A6A5-D4D7A7399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4" y="551178"/>
            <a:ext cx="6466168" cy="36437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4A6B27-AF6D-ED26-7414-9D8F6C5B43A6}"/>
              </a:ext>
            </a:extLst>
          </p:cNvPr>
          <p:cNvSpPr/>
          <p:nvPr/>
        </p:nvSpPr>
        <p:spPr>
          <a:xfrm>
            <a:off x="229855" y="533130"/>
            <a:ext cx="6476277" cy="43428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8E1AD006-42E8-6CC2-551F-24510D7FF065}"/>
              </a:ext>
            </a:extLst>
          </p:cNvPr>
          <p:cNvSpPr/>
          <p:nvPr/>
        </p:nvSpPr>
        <p:spPr>
          <a:xfrm>
            <a:off x="791580" y="4310199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3CAA67AC-128B-ED5E-F32C-A68ABA2F6921}"/>
              </a:ext>
            </a:extLst>
          </p:cNvPr>
          <p:cNvSpPr/>
          <p:nvPr/>
        </p:nvSpPr>
        <p:spPr>
          <a:xfrm>
            <a:off x="2850870" y="4310198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2</a:t>
            </a:r>
          </a:p>
        </p:txBody>
      </p: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4D4A2DA6-BF1B-0EA2-B59B-617F876BA2FC}"/>
              </a:ext>
            </a:extLst>
          </p:cNvPr>
          <p:cNvSpPr/>
          <p:nvPr/>
        </p:nvSpPr>
        <p:spPr>
          <a:xfrm>
            <a:off x="4910160" y="4310197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26" name="모서리가 둥근 직사각형 122">
            <a:extLst>
              <a:ext uri="{FF2B5EF4-FFF2-40B4-BE49-F238E27FC236}">
                <a16:creationId xmlns:a16="http://schemas.microsoft.com/office/drawing/2014/main" id="{F2494879-7B68-D14E-9303-B6ED23C07C6B}"/>
              </a:ext>
            </a:extLst>
          </p:cNvPr>
          <p:cNvSpPr/>
          <p:nvPr/>
        </p:nvSpPr>
        <p:spPr>
          <a:xfrm>
            <a:off x="1839845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7" name="모서리가 둥근 직사각형 122">
            <a:extLst>
              <a:ext uri="{FF2B5EF4-FFF2-40B4-BE49-F238E27FC236}">
                <a16:creationId xmlns:a16="http://schemas.microsoft.com/office/drawing/2014/main" id="{8DC2B162-2EB6-E827-2B5E-97E0EE0A0EFA}"/>
              </a:ext>
            </a:extLst>
          </p:cNvPr>
          <p:cNvSpPr/>
          <p:nvPr/>
        </p:nvSpPr>
        <p:spPr>
          <a:xfrm>
            <a:off x="3341825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8" name="모서리가 둥근 직사각형 122">
            <a:extLst>
              <a:ext uri="{FF2B5EF4-FFF2-40B4-BE49-F238E27FC236}">
                <a16:creationId xmlns:a16="http://schemas.microsoft.com/office/drawing/2014/main" id="{E0652343-E8A1-F5EC-FE55-DE29BC2AD47F}"/>
              </a:ext>
            </a:extLst>
          </p:cNvPr>
          <p:cNvSpPr/>
          <p:nvPr/>
        </p:nvSpPr>
        <p:spPr>
          <a:xfrm>
            <a:off x="4401649" y="8571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5844556-5FC8-7E1D-2148-FD908DB02C24}"/>
              </a:ext>
            </a:extLst>
          </p:cNvPr>
          <p:cNvCxnSpPr>
            <a:cxnSpLocks/>
          </p:cNvCxnSpPr>
          <p:nvPr/>
        </p:nvCxnSpPr>
        <p:spPr>
          <a:xfrm rot="5400000">
            <a:off x="1170192" y="1037999"/>
            <a:ext cx="759096" cy="580215"/>
          </a:xfrm>
          <a:prstGeom prst="bentConnector3">
            <a:avLst>
              <a:gd name="adj1" fmla="val 345"/>
            </a:avLst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A050229-982E-95AC-09C2-27A125BC20CE}"/>
              </a:ext>
            </a:extLst>
          </p:cNvPr>
          <p:cNvCxnSpPr>
            <a:cxnSpLocks/>
          </p:cNvCxnSpPr>
          <p:nvPr/>
        </p:nvCxnSpPr>
        <p:spPr>
          <a:xfrm rot="5400000">
            <a:off x="2850370" y="1082293"/>
            <a:ext cx="598462" cy="364232"/>
          </a:xfrm>
          <a:prstGeom prst="bentConnector3">
            <a:avLst>
              <a:gd name="adj1" fmla="val -153"/>
            </a:avLst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EE2B01-872D-2B1A-0715-94EEBD593A83}"/>
              </a:ext>
            </a:extLst>
          </p:cNvPr>
          <p:cNvSpPr/>
          <p:nvPr/>
        </p:nvSpPr>
        <p:spPr>
          <a:xfrm>
            <a:off x="1106562" y="1779918"/>
            <a:ext cx="364232" cy="403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9468BF-6B3F-7D3F-08C8-8B79532ABC9E}"/>
              </a:ext>
            </a:extLst>
          </p:cNvPr>
          <p:cNvSpPr/>
          <p:nvPr/>
        </p:nvSpPr>
        <p:spPr>
          <a:xfrm>
            <a:off x="2795598" y="1654008"/>
            <a:ext cx="36423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EBD324-A797-5A13-8FE9-4CB73DAF32AF}"/>
              </a:ext>
            </a:extLst>
          </p:cNvPr>
          <p:cNvSpPr/>
          <p:nvPr/>
        </p:nvSpPr>
        <p:spPr>
          <a:xfrm>
            <a:off x="4910160" y="533130"/>
            <a:ext cx="1074012" cy="36618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5F3703A-5830-CC48-87C8-A2BA78590603}"/>
              </a:ext>
            </a:extLst>
          </p:cNvPr>
          <p:cNvCxnSpPr>
            <a:cxnSpLocks/>
          </p:cNvCxnSpPr>
          <p:nvPr/>
        </p:nvCxnSpPr>
        <p:spPr>
          <a:xfrm>
            <a:off x="4627781" y="965178"/>
            <a:ext cx="232251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3494B019-D41C-4330-AA9B-F23C95181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6EF59D5-1EF9-4FCE-9652-DA5041A0E485}"/>
              </a:ext>
            </a:extLst>
          </p:cNvPr>
          <p:cNvCxnSpPr>
            <a:cxnSpLocks/>
          </p:cNvCxnSpPr>
          <p:nvPr/>
        </p:nvCxnSpPr>
        <p:spPr>
          <a:xfrm>
            <a:off x="2015716" y="2211710"/>
            <a:ext cx="684076" cy="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C755A3-CFD5-4E9E-8EBC-6F41A945FB53}"/>
              </a:ext>
            </a:extLst>
          </p:cNvPr>
          <p:cNvCxnSpPr>
            <a:cxnSpLocks/>
          </p:cNvCxnSpPr>
          <p:nvPr/>
        </p:nvCxnSpPr>
        <p:spPr>
          <a:xfrm>
            <a:off x="4401649" y="2283718"/>
            <a:ext cx="508511" cy="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0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2. Detail Structure (Menu)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C1DC4-45C5-4B5A-B9E4-B25254E50FF2}"/>
              </a:ext>
            </a:extLst>
          </p:cNvPr>
          <p:cNvSpPr txBox="1"/>
          <p:nvPr/>
        </p:nvSpPr>
        <p:spPr>
          <a:xfrm>
            <a:off x="112971" y="2211710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메뉴별 기능 변화</a:t>
            </a:r>
          </a:p>
        </p:txBody>
      </p:sp>
    </p:spTree>
    <p:extLst>
      <p:ext uri="{BB962C8B-B14F-4D97-AF65-F5344CB8AC3E}">
        <p14:creationId xmlns:p14="http://schemas.microsoft.com/office/powerpoint/2010/main" val="248303484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2230</Words>
  <Application>Microsoft Office PowerPoint</Application>
  <PresentationFormat>화면 슬라이드 쇼(16:9)</PresentationFormat>
  <Paragraphs>740</Paragraphs>
  <Slides>41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noto</vt:lpstr>
      <vt:lpstr>Rubik</vt:lpstr>
      <vt:lpstr>SpoqaHanSans</vt:lpstr>
      <vt:lpstr>맑은 고딕</vt:lpstr>
      <vt:lpstr>맑은 고딕</vt:lpstr>
      <vt:lpstr>맑은고딕</vt:lpstr>
      <vt:lpstr>휴먼모음T</vt:lpstr>
      <vt:lpstr>Arial</vt:lpstr>
      <vt:lpstr>표지</vt:lpstr>
      <vt:lpstr>간지등</vt:lpstr>
      <vt:lpstr>1_디자인 사용자 지정</vt:lpstr>
      <vt:lpstr>풀스택 개발자 과정 : 1 Team Mini Project </vt:lpstr>
      <vt:lpstr>Document History</vt:lpstr>
      <vt:lpstr>Index</vt:lpstr>
      <vt:lpstr>Wireframe</vt:lpstr>
      <vt:lpstr>ERD</vt:lpstr>
      <vt:lpstr>1. Webpage Structure</vt:lpstr>
      <vt:lpstr>Header &amp; Footer</vt:lpstr>
      <vt:lpstr>Phase 1, 2, 3</vt:lpstr>
      <vt:lpstr>2. Detail Structure (Menu)</vt:lpstr>
      <vt:lpstr>Main</vt:lpstr>
      <vt:lpstr>Header - Calender</vt:lpstr>
      <vt:lpstr>Header - Rooms</vt:lpstr>
      <vt:lpstr>Header – login</vt:lpstr>
      <vt:lpstr>login (2)</vt:lpstr>
      <vt:lpstr>login (3) : ID &amp; Password</vt:lpstr>
      <vt:lpstr>membership (1)</vt:lpstr>
      <vt:lpstr>membership (2)</vt:lpstr>
      <vt:lpstr>Rooms – detail (1)</vt:lpstr>
      <vt:lpstr>Rooms – detail (1)</vt:lpstr>
      <vt:lpstr>Rooms – detail (1)</vt:lpstr>
      <vt:lpstr>PowerPoint 프레젠테이션</vt:lpstr>
      <vt:lpstr>Rooms – detail (2)</vt:lpstr>
      <vt:lpstr>Reservations</vt:lpstr>
      <vt:lpstr>공지사항</vt:lpstr>
      <vt:lpstr>공지사항</vt:lpstr>
      <vt:lpstr>출석체크</vt:lpstr>
      <vt:lpstr>내위치확인</vt:lpstr>
      <vt:lpstr>쿠폰</vt:lpstr>
      <vt:lpstr>로그인</vt:lpstr>
      <vt:lpstr>회원가입</vt:lpstr>
      <vt:lpstr>3. User Action</vt:lpstr>
      <vt:lpstr>Phase 1 </vt:lpstr>
      <vt:lpstr>Phase 2 - (1)</vt:lpstr>
      <vt:lpstr>Phase 2-1</vt:lpstr>
      <vt:lpstr>Phase 3-1 : 좋아요버튼</vt:lpstr>
      <vt:lpstr>Phase 3-2 : 편의 시설</vt:lpstr>
      <vt:lpstr>Phase 3-3 : 누적 방문 리뷰</vt:lpstr>
      <vt:lpstr>Phase 3-4 : 예약 시스템</vt:lpstr>
      <vt:lpstr>Phase 3-5 : 리뷰 게시판</vt:lpstr>
      <vt:lpstr>4. Add Requirements </vt:lpstr>
      <vt:lpstr>Main icon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student00</cp:lastModifiedBy>
  <cp:revision>128</cp:revision>
  <dcterms:created xsi:type="dcterms:W3CDTF">2006-10-05T04:04:58Z</dcterms:created>
  <dcterms:modified xsi:type="dcterms:W3CDTF">2024-01-03T09:20:48Z</dcterms:modified>
</cp:coreProperties>
</file>